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bg>
      <p:bgPr>
        <a:solidFill>
          <a:srgbClr val="FC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タイトルテキスト"/>
          <p:cNvSpPr txBox="1"/>
          <p:nvPr>
            <p:ph type="title"/>
          </p:nvPr>
        </p:nvSpPr>
        <p:spPr>
          <a:xfrm>
            <a:off x="2578099" y="2447924"/>
            <a:ext cx="7848602" cy="2476501"/>
          </a:xfrm>
          <a:prstGeom prst="rect">
            <a:avLst/>
          </a:prstGeom>
        </p:spPr>
        <p:txBody>
          <a:bodyPr lIns="38100" tIns="38100" rIns="38100" bIns="38100" anchor="b"/>
          <a:lstStyle>
            <a:lvl1pPr>
              <a:defRPr sz="78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42" name="本文レベル1…"/>
          <p:cNvSpPr txBox="1"/>
          <p:nvPr>
            <p:ph type="body" sz="quarter" idx="1"/>
          </p:nvPr>
        </p:nvSpPr>
        <p:spPr>
          <a:xfrm>
            <a:off x="2578099" y="4991100"/>
            <a:ext cx="7848602" cy="847725"/>
          </a:xfrm>
          <a:prstGeom prst="rect">
            <a:avLst/>
          </a:prstGeom>
        </p:spPr>
        <p:txBody>
          <a:bodyPr lIns="38100" tIns="38100" rIns="38100" bIns="38100"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43" name="四角形"/>
          <p:cNvSpPr/>
          <p:nvPr/>
        </p:nvSpPr>
        <p:spPr>
          <a:xfrm>
            <a:off x="-5030" y="9109517"/>
            <a:ext cx="13014860" cy="67733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4" name="四角形"/>
          <p:cNvSpPr/>
          <p:nvPr/>
        </p:nvSpPr>
        <p:spPr>
          <a:xfrm>
            <a:off x="-5030" y="-18063"/>
            <a:ext cx="13014859" cy="67733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5" name="スライド番号"/>
          <p:cNvSpPr txBox="1"/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53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/>
            </a:lvl1pPr>
            <a:lvl2pPr marL="1333500" indent="-571500">
              <a:spcBef>
                <a:spcPts val="2400"/>
              </a:spcBef>
              <a:buSzPct val="171000"/>
              <a:defRPr sz="4200"/>
            </a:lvl2pPr>
            <a:lvl3pPr marL="1778000" indent="-571500">
              <a:spcBef>
                <a:spcPts val="2400"/>
              </a:spcBef>
              <a:buSzPct val="171000"/>
              <a:defRPr sz="4200"/>
            </a:lvl3pPr>
            <a:lvl4pPr marL="2222500" indent="-571500">
              <a:spcBef>
                <a:spcPts val="2400"/>
              </a:spcBef>
              <a:buSzPct val="171000"/>
              <a:defRPr sz="4200"/>
            </a:lvl4pPr>
            <a:lvl5pPr marL="2667000" indent="-571500">
              <a:spcBef>
                <a:spcPts val="2400"/>
              </a:spcBef>
              <a:buSzPct val="171000"/>
              <a:defRPr sz="4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54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20.png"/><Relationship Id="rId4" Type="http://schemas.openxmlformats.org/officeDocument/2006/relationships/image" Target="../media/image2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21.png"/><Relationship Id="rId4" Type="http://schemas.openxmlformats.org/officeDocument/2006/relationships/image" Target="../media/image2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tif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tif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8.png"/><Relationship Id="rId3" Type="http://schemas.openxmlformats.org/officeDocument/2006/relationships/image" Target="../media/image2.tif"/><Relationship Id="rId4" Type="http://schemas.openxmlformats.org/officeDocument/2006/relationships/image" Target="../media/image2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8.png"/><Relationship Id="rId3" Type="http://schemas.openxmlformats.org/officeDocument/2006/relationships/image" Target="../media/image2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2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tif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Relationship Id="rId3" Type="http://schemas.openxmlformats.org/officeDocument/2006/relationships/image" Target="../media/image2.tif"/><Relationship Id="rId4" Type="http://schemas.openxmlformats.org/officeDocument/2006/relationships/image" Target="../media/image3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Relationship Id="rId3" Type="http://schemas.openxmlformats.org/officeDocument/2006/relationships/image" Target="../media/image2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8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2.tif"/><Relationship Id="rId4" Type="http://schemas.openxmlformats.org/officeDocument/2006/relationships/image" Target="../media/image3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4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41.png"/><Relationship Id="rId4" Type="http://schemas.openxmlformats.org/officeDocument/2006/relationships/image" Target="../media/image2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tif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tif"/><Relationship Id="rId3" Type="http://schemas.openxmlformats.org/officeDocument/2006/relationships/image" Target="../media/image26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2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tif"/><Relationship Id="rId3" Type="http://schemas.openxmlformats.org/officeDocument/2006/relationships/image" Target="../media/image4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tif"/><Relationship Id="rId3" Type="http://schemas.openxmlformats.org/officeDocument/2006/relationships/image" Target="../media/image28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tif"/><Relationship Id="rId3" Type="http://schemas.openxmlformats.org/officeDocument/2006/relationships/image" Target="../media/image28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tif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tif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tif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tif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tif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6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65" name="つくってまなぶ…"/>
          <p:cNvSpPr txBox="1"/>
          <p:nvPr/>
        </p:nvSpPr>
        <p:spPr>
          <a:xfrm>
            <a:off x="349250" y="1081468"/>
            <a:ext cx="12306301" cy="264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つくってまなぶ</a:t>
            </a:r>
          </a:p>
          <a:p>
            <a:pPr>
              <a:defRPr sz="8000"/>
            </a:pPr>
            <a:r>
              <a:t>楽しいプログラミング概論</a:t>
            </a:r>
          </a:p>
        </p:txBody>
      </p:sp>
      <p:sp>
        <p:nvSpPr>
          <p:cNvPr id="266" name="Code for FUKUI / jig.jp…"/>
          <p:cNvSpPr txBox="1"/>
          <p:nvPr/>
        </p:nvSpPr>
        <p:spPr>
          <a:xfrm>
            <a:off x="4332922" y="6733117"/>
            <a:ext cx="7285356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Code for FUKUI / jig.jp</a:t>
            </a:r>
          </a:p>
          <a:p>
            <a:pPr>
              <a:defRPr sz="5000"/>
            </a:pPr>
            <a:r>
              <a:t>福野泰介 @taisukef</a:t>
            </a:r>
          </a:p>
        </p:txBody>
      </p:sp>
      <p:pic>
        <p:nvPicPr>
          <p:cNvPr id="26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3509" y="6457246"/>
            <a:ext cx="2511479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〜計測と制御〜"/>
          <p:cNvSpPr txBox="1"/>
          <p:nvPr/>
        </p:nvSpPr>
        <p:spPr>
          <a:xfrm>
            <a:off x="2889249" y="4318000"/>
            <a:ext cx="7226301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〜計測と制御〜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4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IGA IchigoDake"/>
          <p:cNvSpPr txBox="1"/>
          <p:nvPr/>
        </p:nvSpPr>
        <p:spPr>
          <a:xfrm>
            <a:off x="647939" y="2232642"/>
            <a:ext cx="39700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GIGA IchigoDake</a:t>
            </a:r>
          </a:p>
        </p:txBody>
      </p:sp>
      <p:sp>
        <p:nvSpPr>
          <p:cNvPr id="455" name="ぎが いちごだけ"/>
          <p:cNvSpPr txBox="1"/>
          <p:nvPr/>
        </p:nvSpPr>
        <p:spPr>
          <a:xfrm>
            <a:off x="1412225" y="1823651"/>
            <a:ext cx="2441449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ぎが いちごだけ</a:t>
            </a:r>
          </a:p>
        </p:txBody>
      </p:sp>
      <p:sp>
        <p:nvSpPr>
          <p:cNvPr id="456" name="+"/>
          <p:cNvSpPr txBox="1"/>
          <p:nvPr/>
        </p:nvSpPr>
        <p:spPr>
          <a:xfrm>
            <a:off x="5370166" y="4920255"/>
            <a:ext cx="4837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457" name="Chromebook"/>
          <p:cNvSpPr txBox="1"/>
          <p:nvPr/>
        </p:nvSpPr>
        <p:spPr>
          <a:xfrm>
            <a:off x="8147960" y="2163563"/>
            <a:ext cx="331012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Chromebook</a:t>
            </a:r>
          </a:p>
        </p:txBody>
      </p:sp>
      <p:sp>
        <p:nvSpPr>
          <p:cNvPr id="458" name="くろむぶっく"/>
          <p:cNvSpPr txBox="1"/>
          <p:nvPr/>
        </p:nvSpPr>
        <p:spPr>
          <a:xfrm>
            <a:off x="8831474" y="1795262"/>
            <a:ext cx="19431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くろむぶっく</a:t>
            </a:r>
          </a:p>
        </p:txBody>
      </p:sp>
      <p:pic>
        <p:nvPicPr>
          <p:cNvPr id="4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60000">
            <a:off x="1227370" y="2893906"/>
            <a:ext cx="2811159" cy="57253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41189" y="2801039"/>
            <a:ext cx="6123672" cy="4532522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Dell Chromebook 3100 entry https://www.dell.com/ja-jp/shop/"/>
          <p:cNvSpPr txBox="1"/>
          <p:nvPr/>
        </p:nvSpPr>
        <p:spPr>
          <a:xfrm>
            <a:off x="8292093" y="7412237"/>
            <a:ext cx="302186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/>
            </a:pPr>
            <a:r>
              <a:t>Dell Chromebook 3100 entry</a:t>
            </a:r>
            <a:br/>
            <a:r>
              <a:t>https://www.dell.com/ja-jp/shop/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5455" y="684372"/>
            <a:ext cx="12639305" cy="9355158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矢印"/>
          <p:cNvSpPr/>
          <p:nvPr/>
        </p:nvSpPr>
        <p:spPr>
          <a:xfrm flipH="1" rot="10800000">
            <a:off x="4275763" y="5796905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65" name="さす"/>
          <p:cNvSpPr txBox="1"/>
          <p:nvPr/>
        </p:nvSpPr>
        <p:spPr>
          <a:xfrm>
            <a:off x="4310274" y="7065699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466" name="Chromebook"/>
          <p:cNvSpPr txBox="1"/>
          <p:nvPr/>
        </p:nvSpPr>
        <p:spPr>
          <a:xfrm>
            <a:off x="8198760" y="406730"/>
            <a:ext cx="331012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Chromebook</a:t>
            </a:r>
          </a:p>
        </p:txBody>
      </p:sp>
      <p:sp>
        <p:nvSpPr>
          <p:cNvPr id="467" name="くろむぶっく"/>
          <p:cNvSpPr txBox="1"/>
          <p:nvPr/>
        </p:nvSpPr>
        <p:spPr>
          <a:xfrm>
            <a:off x="8882274" y="38429"/>
            <a:ext cx="19431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くろむぶっく</a:t>
            </a:r>
          </a:p>
        </p:txBody>
      </p:sp>
      <p:sp>
        <p:nvSpPr>
          <p:cNvPr id="468" name="Dell Chromebook 3100 entry https://www.dell.com/ja-jp/shop/"/>
          <p:cNvSpPr txBox="1"/>
          <p:nvPr/>
        </p:nvSpPr>
        <p:spPr>
          <a:xfrm>
            <a:off x="3313693" y="9105570"/>
            <a:ext cx="302186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/>
            </a:pPr>
            <a:r>
              <a:t>Dell Chromebook 3100 entry</a:t>
            </a:r>
            <a:br/>
            <a:r>
              <a:t>https://www.dell.com/ja-jp/shop/</a:t>
            </a:r>
          </a:p>
        </p:txBody>
      </p:sp>
      <p:sp>
        <p:nvSpPr>
          <p:cNvPr id="469" name="GIGA IchigoDake"/>
          <p:cNvSpPr txBox="1"/>
          <p:nvPr/>
        </p:nvSpPr>
        <p:spPr>
          <a:xfrm>
            <a:off x="1765539" y="2893042"/>
            <a:ext cx="39700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GIGA IchigoDake</a:t>
            </a:r>
          </a:p>
        </p:txBody>
      </p:sp>
      <p:sp>
        <p:nvSpPr>
          <p:cNvPr id="470" name="ぎが いちごだけ"/>
          <p:cNvSpPr txBox="1"/>
          <p:nvPr/>
        </p:nvSpPr>
        <p:spPr>
          <a:xfrm>
            <a:off x="2529825" y="2484051"/>
            <a:ext cx="2441449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ぎが いちごだけ</a:t>
            </a:r>
          </a:p>
        </p:txBody>
      </p:sp>
      <p:pic>
        <p:nvPicPr>
          <p:cNvPr id="471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60000">
            <a:off x="3568368" y="2882729"/>
            <a:ext cx="1821401" cy="3709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5455" y="684372"/>
            <a:ext cx="12639305" cy="9355158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矢印"/>
          <p:cNvSpPr/>
          <p:nvPr/>
        </p:nvSpPr>
        <p:spPr>
          <a:xfrm flipH="1" rot="10800000">
            <a:off x="4742620" y="58138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75" name="さす"/>
          <p:cNvSpPr txBox="1"/>
          <p:nvPr/>
        </p:nvSpPr>
        <p:spPr>
          <a:xfrm>
            <a:off x="4777132" y="7082633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476" name="Chromebook"/>
          <p:cNvSpPr txBox="1"/>
          <p:nvPr/>
        </p:nvSpPr>
        <p:spPr>
          <a:xfrm>
            <a:off x="8198760" y="406730"/>
            <a:ext cx="331012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Chromebook</a:t>
            </a:r>
          </a:p>
        </p:txBody>
      </p:sp>
      <p:sp>
        <p:nvSpPr>
          <p:cNvPr id="477" name="くろむぶっく"/>
          <p:cNvSpPr txBox="1"/>
          <p:nvPr/>
        </p:nvSpPr>
        <p:spPr>
          <a:xfrm>
            <a:off x="8882274" y="38429"/>
            <a:ext cx="19431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くろむぶっく</a:t>
            </a:r>
          </a:p>
        </p:txBody>
      </p:sp>
      <p:sp>
        <p:nvSpPr>
          <p:cNvPr id="478" name="Dell Chromebook 3100 entry https://www.dell.com/ja-jp/shop/"/>
          <p:cNvSpPr txBox="1"/>
          <p:nvPr/>
        </p:nvSpPr>
        <p:spPr>
          <a:xfrm>
            <a:off x="3313693" y="9105570"/>
            <a:ext cx="302186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/>
            </a:pPr>
            <a:r>
              <a:t>Dell Chromebook 3100 entry</a:t>
            </a:r>
            <a:br/>
            <a:r>
              <a:t>https://www.dell.com/ja-jp/shop/</a:t>
            </a:r>
          </a:p>
        </p:txBody>
      </p:sp>
      <p:sp>
        <p:nvSpPr>
          <p:cNvPr id="479" name="GIGA IchigoDake"/>
          <p:cNvSpPr txBox="1"/>
          <p:nvPr/>
        </p:nvSpPr>
        <p:spPr>
          <a:xfrm>
            <a:off x="1765539" y="2893042"/>
            <a:ext cx="39700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GIGA IchigoDake</a:t>
            </a:r>
          </a:p>
        </p:txBody>
      </p:sp>
      <p:sp>
        <p:nvSpPr>
          <p:cNvPr id="480" name="ぎが いちごだけ"/>
          <p:cNvSpPr txBox="1"/>
          <p:nvPr/>
        </p:nvSpPr>
        <p:spPr>
          <a:xfrm>
            <a:off x="2529825" y="2484051"/>
            <a:ext cx="2441449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ぎが いちごだけ</a:t>
            </a:r>
          </a:p>
        </p:txBody>
      </p:sp>
      <p:pic>
        <p:nvPicPr>
          <p:cNvPr id="481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0" b="18015"/>
          <a:stretch>
            <a:fillRect/>
          </a:stretch>
        </p:blipFill>
        <p:spPr>
          <a:xfrm rot="16260000">
            <a:off x="4084789" y="3236853"/>
            <a:ext cx="1821402" cy="3041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450" y="1784350"/>
            <a:ext cx="11899900" cy="661670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15j.app"/>
          <p:cNvSpPr txBox="1"/>
          <p:nvPr/>
        </p:nvSpPr>
        <p:spPr>
          <a:xfrm>
            <a:off x="6758855" y="358407"/>
            <a:ext cx="292455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15j.app</a:t>
            </a:r>
          </a:p>
        </p:txBody>
      </p:sp>
      <p:sp>
        <p:nvSpPr>
          <p:cNvPr id="485" name="ブラウザで開く"/>
          <p:cNvSpPr txBox="1"/>
          <p:nvPr/>
        </p:nvSpPr>
        <p:spPr>
          <a:xfrm>
            <a:off x="2728383" y="633573"/>
            <a:ext cx="3314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ブラウザで開く</a:t>
            </a:r>
          </a:p>
        </p:txBody>
      </p:sp>
      <p:sp>
        <p:nvSpPr>
          <p:cNvPr id="486" name="矢印"/>
          <p:cNvSpPr/>
          <p:nvPr/>
        </p:nvSpPr>
        <p:spPr>
          <a:xfrm rot="16200000">
            <a:off x="7967133" y="6697133"/>
            <a:ext cx="2291259" cy="2291259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87" name="こちらをクリック"/>
          <p:cNvSpPr txBox="1"/>
          <p:nvPr/>
        </p:nvSpPr>
        <p:spPr>
          <a:xfrm>
            <a:off x="7226812" y="9083307"/>
            <a:ext cx="3771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こちらをクリック</a:t>
            </a:r>
          </a:p>
        </p:txBody>
      </p:sp>
      <p:sp>
        <p:nvSpPr>
          <p:cNvPr id="488" name="https://15j.app"/>
          <p:cNvSpPr txBox="1"/>
          <p:nvPr/>
        </p:nvSpPr>
        <p:spPr>
          <a:xfrm>
            <a:off x="5099949" y="8529453"/>
            <a:ext cx="2483169" cy="4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53585F"/>
                </a:solidFill>
              </a:defRPr>
            </a:lvl1pPr>
          </a:lstStyle>
          <a:p>
            <a:pPr/>
            <a:r>
              <a:t>https://15j.app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6564" y="1565016"/>
            <a:ext cx="9231672" cy="7992125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15j.app"/>
          <p:cNvSpPr txBox="1"/>
          <p:nvPr/>
        </p:nvSpPr>
        <p:spPr>
          <a:xfrm>
            <a:off x="6758855" y="358407"/>
            <a:ext cx="292455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15j.app</a:t>
            </a:r>
          </a:p>
        </p:txBody>
      </p:sp>
      <p:sp>
        <p:nvSpPr>
          <p:cNvPr id="492" name="ブラウザで開く"/>
          <p:cNvSpPr txBox="1"/>
          <p:nvPr/>
        </p:nvSpPr>
        <p:spPr>
          <a:xfrm>
            <a:off x="2728383" y="633573"/>
            <a:ext cx="3314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ブラウザで開く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2171" y="2070488"/>
            <a:ext cx="8620458" cy="7462979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「Connect / 接続」を押して、…"/>
          <p:cNvSpPr txBox="1"/>
          <p:nvPr/>
        </p:nvSpPr>
        <p:spPr>
          <a:xfrm>
            <a:off x="2007209" y="189073"/>
            <a:ext cx="899038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「Connect / 接続」を押して、</a:t>
            </a:r>
          </a:p>
          <a:p>
            <a:pPr/>
            <a:r>
              <a:t>”USB Serial (ttyUSB0)” を選択して、接続</a:t>
            </a:r>
          </a:p>
        </p:txBody>
      </p:sp>
      <p:sp>
        <p:nvSpPr>
          <p:cNvPr id="496" name="四角形"/>
          <p:cNvSpPr/>
          <p:nvPr/>
        </p:nvSpPr>
        <p:spPr>
          <a:xfrm>
            <a:off x="3547255" y="2413000"/>
            <a:ext cx="5408216" cy="4945063"/>
          </a:xfrm>
          <a:prstGeom prst="rect">
            <a:avLst/>
          </a:prstGeom>
          <a:solidFill>
            <a:srgbClr val="EFF1F3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7" name="四角形"/>
          <p:cNvSpPr/>
          <p:nvPr/>
        </p:nvSpPr>
        <p:spPr>
          <a:xfrm>
            <a:off x="3658592" y="2581799"/>
            <a:ext cx="5154216" cy="4015913"/>
          </a:xfrm>
          <a:prstGeom prst="rect">
            <a:avLst/>
          </a:prstGeom>
          <a:solidFill>
            <a:srgbClr val="FBFD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8" name="USB Serial (ttyUSB0)"/>
          <p:cNvSpPr txBox="1"/>
          <p:nvPr/>
        </p:nvSpPr>
        <p:spPr>
          <a:xfrm>
            <a:off x="3821895" y="2734733"/>
            <a:ext cx="275920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USB Serial (ttyUSB0)</a:t>
            </a:r>
          </a:p>
        </p:txBody>
      </p:sp>
      <p:sp>
        <p:nvSpPr>
          <p:cNvPr id="499" name="キャンセル"/>
          <p:cNvSpPr/>
          <p:nvPr/>
        </p:nvSpPr>
        <p:spPr>
          <a:xfrm>
            <a:off x="5326525" y="6715054"/>
            <a:ext cx="1576786" cy="534591"/>
          </a:xfrm>
          <a:prstGeom prst="rect">
            <a:avLst/>
          </a:prstGeom>
          <a:solidFill>
            <a:srgbClr val="FBFD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/>
            </a:lvl1pPr>
          </a:lstStyle>
          <a:p>
            <a:pPr/>
            <a:r>
              <a:t>キャンセル</a:t>
            </a:r>
          </a:p>
        </p:txBody>
      </p:sp>
      <p:sp>
        <p:nvSpPr>
          <p:cNvPr id="500" name="接続"/>
          <p:cNvSpPr/>
          <p:nvPr/>
        </p:nvSpPr>
        <p:spPr>
          <a:xfrm>
            <a:off x="7146859" y="6715054"/>
            <a:ext cx="1576785" cy="534591"/>
          </a:xfrm>
          <a:prstGeom prst="rect">
            <a:avLst/>
          </a:prstGeom>
          <a:solidFill>
            <a:srgbClr val="FBFD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/>
            </a:lvl1pPr>
          </a:lstStyle>
          <a:p>
            <a:pPr/>
            <a:r>
              <a:t>接続</a:t>
            </a:r>
          </a:p>
        </p:txBody>
      </p:sp>
      <p:sp>
        <p:nvSpPr>
          <p:cNvPr id="501" name="矢印"/>
          <p:cNvSpPr/>
          <p:nvPr/>
        </p:nvSpPr>
        <p:spPr>
          <a:xfrm rot="16200000">
            <a:off x="7300251" y="718820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02" name="矢印"/>
          <p:cNvSpPr/>
          <p:nvPr/>
        </p:nvSpPr>
        <p:spPr>
          <a:xfrm rot="16200000">
            <a:off x="4566496" y="3081867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05" name="つながったら、ひとまず、エンター"/>
          <p:cNvSpPr txBox="1"/>
          <p:nvPr/>
        </p:nvSpPr>
        <p:spPr>
          <a:xfrm>
            <a:off x="349250" y="8229600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つながったら、ひとまず、エンター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?”HI!”%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?”HI!”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08" name="あいさつして、エンター"/>
          <p:cNvSpPr txBox="1"/>
          <p:nvPr/>
        </p:nvSpPr>
        <p:spPr>
          <a:xfrm>
            <a:off x="2254249" y="8310033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あいさつして、エンター</a:t>
            </a:r>
          </a:p>
        </p:txBody>
      </p:sp>
      <p:sp>
        <p:nvSpPr>
          <p:cNvPr id="509" name="D"/>
          <p:cNvSpPr txBox="1"/>
          <p:nvPr/>
        </p:nvSpPr>
        <p:spPr>
          <a:xfrm>
            <a:off x="4620633" y="6612467"/>
            <a:ext cx="40309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D</a:t>
            </a:r>
          </a:p>
        </p:txBody>
      </p:sp>
      <p:sp>
        <p:nvSpPr>
          <p:cNvPr id="510" name="E"/>
          <p:cNvSpPr txBox="1"/>
          <p:nvPr/>
        </p:nvSpPr>
        <p:spPr>
          <a:xfrm>
            <a:off x="4544433" y="6096000"/>
            <a:ext cx="35928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E</a:t>
            </a:r>
          </a:p>
        </p:txBody>
      </p:sp>
      <p:sp>
        <p:nvSpPr>
          <p:cNvPr id="511" name="L"/>
          <p:cNvSpPr txBox="1"/>
          <p:nvPr/>
        </p:nvSpPr>
        <p:spPr>
          <a:xfrm>
            <a:off x="7939567" y="6612467"/>
            <a:ext cx="34366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L</a:t>
            </a:r>
          </a:p>
        </p:txBody>
      </p:sp>
      <p:sp>
        <p:nvSpPr>
          <p:cNvPr id="512" name="1"/>
          <p:cNvSpPr txBox="1"/>
          <p:nvPr/>
        </p:nvSpPr>
        <p:spPr>
          <a:xfrm>
            <a:off x="3062767" y="5549900"/>
            <a:ext cx="36461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入力か出力か？"/>
          <p:cNvSpPr txBox="1"/>
          <p:nvPr/>
        </p:nvSpPr>
        <p:spPr>
          <a:xfrm>
            <a:off x="864857" y="7065952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7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入力か出力か？</a:t>
            </a:r>
          </a:p>
        </p:txBody>
      </p:sp>
      <p:pic>
        <p:nvPicPr>
          <p:cNvPr id="51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922" y="2980142"/>
            <a:ext cx="409892" cy="2181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173" y="3500406"/>
            <a:ext cx="1680335" cy="1136188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LED"/>
          <p:cNvSpPr txBox="1"/>
          <p:nvPr/>
        </p:nvSpPr>
        <p:spPr>
          <a:xfrm>
            <a:off x="376329" y="5268048"/>
            <a:ext cx="1459078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</a:t>
            </a:r>
          </a:p>
        </p:txBody>
      </p:sp>
      <p:sp>
        <p:nvSpPr>
          <p:cNvPr id="518" name="サーボ"/>
          <p:cNvSpPr txBox="1"/>
          <p:nvPr/>
        </p:nvSpPr>
        <p:spPr>
          <a:xfrm>
            <a:off x="6841274" y="4697027"/>
            <a:ext cx="19431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</a:t>
            </a:r>
          </a:p>
        </p:txBody>
      </p:sp>
      <p:pic>
        <p:nvPicPr>
          <p:cNvPr id="519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80145" y="2816639"/>
            <a:ext cx="506392" cy="2262316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光センサー"/>
          <p:cNvSpPr txBox="1"/>
          <p:nvPr/>
        </p:nvSpPr>
        <p:spPr>
          <a:xfrm>
            <a:off x="9752190" y="5191252"/>
            <a:ext cx="31623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光センサー</a:t>
            </a:r>
          </a:p>
        </p:txBody>
      </p:sp>
      <p:sp>
        <p:nvSpPr>
          <p:cNvPr id="521" name="ボタン"/>
          <p:cNvSpPr txBox="1"/>
          <p:nvPr/>
        </p:nvSpPr>
        <p:spPr>
          <a:xfrm>
            <a:off x="3366791" y="4729755"/>
            <a:ext cx="19431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</a:t>
            </a:r>
          </a:p>
        </p:txBody>
      </p:sp>
      <p:sp>
        <p:nvSpPr>
          <p:cNvPr id="522" name="正方形"/>
          <p:cNvSpPr/>
          <p:nvPr/>
        </p:nvSpPr>
        <p:spPr>
          <a:xfrm>
            <a:off x="3589855" y="3305645"/>
            <a:ext cx="1200746" cy="1200745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3" name="円形"/>
          <p:cNvSpPr/>
          <p:nvPr/>
        </p:nvSpPr>
        <p:spPr>
          <a:xfrm>
            <a:off x="3844954" y="3560743"/>
            <a:ext cx="690548" cy="690549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5888" y="70315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四角形"/>
          <p:cNvSpPr/>
          <p:nvPr/>
        </p:nvSpPr>
        <p:spPr>
          <a:xfrm rot="16200000">
            <a:off x="7399933" y="8575670"/>
            <a:ext cx="267098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72" name="四角形"/>
          <p:cNvSpPr/>
          <p:nvPr/>
        </p:nvSpPr>
        <p:spPr>
          <a:xfrm rot="16200000">
            <a:off x="7244994" y="78658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73" name="コンピューターと人"/>
          <p:cNvSpPr txBox="1"/>
          <p:nvPr/>
        </p:nvSpPr>
        <p:spPr>
          <a:xfrm>
            <a:off x="629427" y="288730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7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コンピューターと人</a:t>
            </a:r>
          </a:p>
        </p:txBody>
      </p:sp>
      <p:grpSp>
        <p:nvGrpSpPr>
          <p:cNvPr id="281" name="グループ"/>
          <p:cNvGrpSpPr/>
          <p:nvPr/>
        </p:nvGrpSpPr>
        <p:grpSpPr>
          <a:xfrm>
            <a:off x="5671055" y="1444276"/>
            <a:ext cx="1270481" cy="2386043"/>
            <a:chOff x="0" y="0"/>
            <a:chExt cx="1270480" cy="2386042"/>
          </a:xfrm>
        </p:grpSpPr>
        <p:sp>
          <p:nvSpPr>
            <p:cNvPr id="274" name="円形"/>
            <p:cNvSpPr/>
            <p:nvPr/>
          </p:nvSpPr>
          <p:spPr>
            <a:xfrm>
              <a:off x="480" y="0"/>
              <a:ext cx="1270001" cy="1270000"/>
            </a:xfrm>
            <a:prstGeom prst="ellipse">
              <a:avLst/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5" name="角丸四角形"/>
            <p:cNvSpPr/>
            <p:nvPr/>
          </p:nvSpPr>
          <p:spPr>
            <a:xfrm>
              <a:off x="0" y="1268442"/>
              <a:ext cx="1270000" cy="1117601"/>
            </a:xfrm>
            <a:prstGeom prst="roundRect">
              <a:avLst>
                <a:gd name="adj" fmla="val 17045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78" name="グループ"/>
            <p:cNvGrpSpPr/>
            <p:nvPr/>
          </p:nvGrpSpPr>
          <p:grpSpPr>
            <a:xfrm>
              <a:off x="679181" y="359533"/>
              <a:ext cx="550934" cy="550934"/>
              <a:chOff x="0" y="0"/>
              <a:chExt cx="550932" cy="550932"/>
            </a:xfrm>
          </p:grpSpPr>
          <p:sp>
            <p:nvSpPr>
              <p:cNvPr id="276" name="円形"/>
              <p:cNvSpPr/>
              <p:nvPr/>
            </p:nvSpPr>
            <p:spPr>
              <a:xfrm>
                <a:off x="0" y="0"/>
                <a:ext cx="550933" cy="55093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7" name="円形"/>
              <p:cNvSpPr/>
              <p:nvPr/>
            </p:nvSpPr>
            <p:spPr>
              <a:xfrm>
                <a:off x="127000" y="127000"/>
                <a:ext cx="296933" cy="29693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79" name="円形"/>
            <p:cNvSpPr/>
            <p:nvPr/>
          </p:nvSpPr>
          <p:spPr>
            <a:xfrm>
              <a:off x="100839" y="359533"/>
              <a:ext cx="550933" cy="5509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0" name="円形"/>
            <p:cNvSpPr/>
            <p:nvPr/>
          </p:nvSpPr>
          <p:spPr>
            <a:xfrm>
              <a:off x="227839" y="486533"/>
              <a:ext cx="296933" cy="2969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82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82727" y="5348825"/>
            <a:ext cx="1986513" cy="1860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5888" y="70315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四角形"/>
          <p:cNvSpPr/>
          <p:nvPr/>
        </p:nvSpPr>
        <p:spPr>
          <a:xfrm rot="16200000">
            <a:off x="7399933" y="8575670"/>
            <a:ext cx="267098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7" name="四角形"/>
          <p:cNvSpPr/>
          <p:nvPr/>
        </p:nvSpPr>
        <p:spPr>
          <a:xfrm rot="16200000">
            <a:off x="7244994" y="78658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8" name="角丸四角形"/>
          <p:cNvSpPr/>
          <p:nvPr/>
        </p:nvSpPr>
        <p:spPr>
          <a:xfrm rot="16200000">
            <a:off x="8286301" y="748484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7" name="接続の線"/>
          <p:cNvSpPr/>
          <p:nvPr/>
        </p:nvSpPr>
        <p:spPr>
          <a:xfrm>
            <a:off x="9203678" y="7562677"/>
            <a:ext cx="1576062" cy="560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62" fill="norm" stroke="1" extrusionOk="0">
                <a:moveTo>
                  <a:pt x="0" y="19154"/>
                </a:moveTo>
                <a:cubicBezTo>
                  <a:pt x="9232" y="21600"/>
                  <a:pt x="16432" y="15215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53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9869820" y="6089048"/>
            <a:ext cx="2664687" cy="1473600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接続の線"/>
          <p:cNvSpPr/>
          <p:nvPr/>
        </p:nvSpPr>
        <p:spPr>
          <a:xfrm>
            <a:off x="1289935" y="7588292"/>
            <a:ext cx="2222620" cy="508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31" fill="norm" stroke="1" extrusionOk="0">
                <a:moveTo>
                  <a:pt x="21600" y="14718"/>
                </a:moveTo>
                <a:cubicBezTo>
                  <a:pt x="8880" y="21600"/>
                  <a:pt x="1680" y="16694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534" name="グループ"/>
          <p:cNvGrpSpPr/>
          <p:nvPr/>
        </p:nvGrpSpPr>
        <p:grpSpPr>
          <a:xfrm>
            <a:off x="3259077" y="7743990"/>
            <a:ext cx="1333233" cy="690548"/>
            <a:chOff x="0" y="0"/>
            <a:chExt cx="1333232" cy="690547"/>
          </a:xfrm>
        </p:grpSpPr>
        <p:sp>
          <p:nvSpPr>
            <p:cNvPr id="532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3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539" name="グループ"/>
          <p:cNvGrpSpPr/>
          <p:nvPr/>
        </p:nvGrpSpPr>
        <p:grpSpPr>
          <a:xfrm>
            <a:off x="630481" y="6470677"/>
            <a:ext cx="1333233" cy="1117600"/>
            <a:chOff x="0" y="0"/>
            <a:chExt cx="1333232" cy="1117599"/>
          </a:xfrm>
        </p:grpSpPr>
        <p:sp>
          <p:nvSpPr>
            <p:cNvPr id="535" name="四角形"/>
            <p:cNvSpPr/>
            <p:nvPr/>
          </p:nvSpPr>
          <p:spPr>
            <a:xfrm>
              <a:off x="554040" y="875934"/>
              <a:ext cx="225152" cy="17506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6" name="四角形"/>
            <p:cNvSpPr/>
            <p:nvPr/>
          </p:nvSpPr>
          <p:spPr>
            <a:xfrm>
              <a:off x="0" y="0"/>
              <a:ext cx="1333233" cy="93337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7" name="四角形"/>
            <p:cNvSpPr/>
            <p:nvPr/>
          </p:nvSpPr>
          <p:spPr>
            <a:xfrm>
              <a:off x="85845" y="91580"/>
              <a:ext cx="1161542" cy="75021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8" name="四角形"/>
            <p:cNvSpPr/>
            <p:nvPr/>
          </p:nvSpPr>
          <p:spPr>
            <a:xfrm>
              <a:off x="332447" y="986032"/>
              <a:ext cx="668338" cy="1315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40" name="入力装置"/>
          <p:cNvSpPr txBox="1"/>
          <p:nvPr/>
        </p:nvSpPr>
        <p:spPr>
          <a:xfrm>
            <a:off x="9645141" y="550103"/>
            <a:ext cx="2603501" cy="7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9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入力装置</a:t>
            </a:r>
          </a:p>
        </p:txBody>
      </p:sp>
      <p:sp>
        <p:nvSpPr>
          <p:cNvPr id="541" name="出力装置"/>
          <p:cNvSpPr txBox="1"/>
          <p:nvPr/>
        </p:nvSpPr>
        <p:spPr>
          <a:xfrm>
            <a:off x="428423" y="649024"/>
            <a:ext cx="2603501" cy="7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9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出力装置</a:t>
            </a:r>
          </a:p>
        </p:txBody>
      </p:sp>
      <p:sp>
        <p:nvSpPr>
          <p:cNvPr id="559" name="接続の線"/>
          <p:cNvSpPr/>
          <p:nvPr/>
        </p:nvSpPr>
        <p:spPr>
          <a:xfrm>
            <a:off x="3661860" y="5984736"/>
            <a:ext cx="1413148" cy="574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273" fill="norm" stroke="1" extrusionOk="0">
                <a:moveTo>
                  <a:pt x="21600" y="18491"/>
                </a:moveTo>
                <a:cubicBezTo>
                  <a:pt x="13617" y="21600"/>
                  <a:pt x="6417" y="15436"/>
                  <a:pt x="0" y="0"/>
                </a:cubicBezTo>
              </a:path>
            </a:pathLst>
          </a:custGeom>
          <a:ln w="1651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60" name="接続の線"/>
          <p:cNvSpPr/>
          <p:nvPr/>
        </p:nvSpPr>
        <p:spPr>
          <a:xfrm>
            <a:off x="7649912" y="6047687"/>
            <a:ext cx="1652992" cy="427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76" fill="norm" stroke="1" extrusionOk="0">
                <a:moveTo>
                  <a:pt x="21600" y="0"/>
                </a:moveTo>
                <a:cubicBezTo>
                  <a:pt x="18283" y="15495"/>
                  <a:pt x="11083" y="21600"/>
                  <a:pt x="0" y="18314"/>
                </a:cubicBezTo>
              </a:path>
            </a:pathLst>
          </a:custGeom>
          <a:ln w="1651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54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82727" y="5348825"/>
            <a:ext cx="1986513" cy="1860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522" y="1910663"/>
            <a:ext cx="409892" cy="2181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92106" y="2310224"/>
            <a:ext cx="1680335" cy="1136188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LED"/>
          <p:cNvSpPr txBox="1"/>
          <p:nvPr/>
        </p:nvSpPr>
        <p:spPr>
          <a:xfrm>
            <a:off x="223929" y="4198569"/>
            <a:ext cx="1459078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</a:t>
            </a:r>
          </a:p>
        </p:txBody>
      </p:sp>
      <p:sp>
        <p:nvSpPr>
          <p:cNvPr id="548" name="サーボ"/>
          <p:cNvSpPr txBox="1"/>
          <p:nvPr/>
        </p:nvSpPr>
        <p:spPr>
          <a:xfrm>
            <a:off x="1988207" y="3506845"/>
            <a:ext cx="19431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</a:t>
            </a:r>
          </a:p>
        </p:txBody>
      </p:sp>
      <p:pic>
        <p:nvPicPr>
          <p:cNvPr id="549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063212" y="1648239"/>
            <a:ext cx="506392" cy="2262316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光センサー"/>
          <p:cNvSpPr txBox="1"/>
          <p:nvPr/>
        </p:nvSpPr>
        <p:spPr>
          <a:xfrm>
            <a:off x="9735257" y="4022852"/>
            <a:ext cx="31623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光センサー</a:t>
            </a:r>
          </a:p>
        </p:txBody>
      </p:sp>
      <p:sp>
        <p:nvSpPr>
          <p:cNvPr id="551" name="ボタン"/>
          <p:cNvSpPr txBox="1"/>
          <p:nvPr/>
        </p:nvSpPr>
        <p:spPr>
          <a:xfrm>
            <a:off x="8372124" y="2998050"/>
            <a:ext cx="19431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</a:t>
            </a:r>
          </a:p>
        </p:txBody>
      </p:sp>
      <p:grpSp>
        <p:nvGrpSpPr>
          <p:cNvPr id="554" name="グループ"/>
          <p:cNvGrpSpPr/>
          <p:nvPr/>
        </p:nvGrpSpPr>
        <p:grpSpPr>
          <a:xfrm>
            <a:off x="8595189" y="1573939"/>
            <a:ext cx="1200745" cy="1200746"/>
            <a:chOff x="0" y="0"/>
            <a:chExt cx="1200744" cy="1200744"/>
          </a:xfrm>
        </p:grpSpPr>
        <p:sp>
          <p:nvSpPr>
            <p:cNvPr id="552" name="正方形"/>
            <p:cNvSpPr/>
            <p:nvPr/>
          </p:nvSpPr>
          <p:spPr>
            <a:xfrm>
              <a:off x="0" y="0"/>
              <a:ext cx="1200745" cy="1200745"/>
            </a:xfrm>
            <a:prstGeom prst="rect">
              <a:avLst/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63500" dir="27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円形"/>
            <p:cNvSpPr/>
            <p:nvPr/>
          </p:nvSpPr>
          <p:spPr>
            <a:xfrm>
              <a:off x="255098" y="255098"/>
              <a:ext cx="690548" cy="690549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63500" dir="27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55" name="計測"/>
          <p:cNvSpPr txBox="1"/>
          <p:nvPr/>
        </p:nvSpPr>
        <p:spPr>
          <a:xfrm>
            <a:off x="7374745" y="4831809"/>
            <a:ext cx="1358901" cy="7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900"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計測</a:t>
            </a:r>
          </a:p>
        </p:txBody>
      </p:sp>
      <p:sp>
        <p:nvSpPr>
          <p:cNvPr id="556" name="制御"/>
          <p:cNvSpPr txBox="1"/>
          <p:nvPr/>
        </p:nvSpPr>
        <p:spPr>
          <a:xfrm>
            <a:off x="3942559" y="4864951"/>
            <a:ext cx="1358901" cy="7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900"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制御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出力装置を制御しよう"/>
          <p:cNvSpPr txBox="1"/>
          <p:nvPr/>
        </p:nvSpPr>
        <p:spPr>
          <a:xfrm>
            <a:off x="2000249" y="3201919"/>
            <a:ext cx="9004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出力装置を</a:t>
            </a:r>
            <a:r>
              <a:rPr>
                <a:solidFill>
                  <a:schemeClr val="accent5"/>
                </a:solidFill>
              </a:rPr>
              <a:t>制御</a:t>
            </a:r>
            <a:r>
              <a:t>しよう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60000">
            <a:off x="4055126" y="507477"/>
            <a:ext cx="4423689" cy="9009579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入力装置"/>
          <p:cNvSpPr txBox="1"/>
          <p:nvPr/>
        </p:nvSpPr>
        <p:spPr>
          <a:xfrm>
            <a:off x="9352260" y="6567262"/>
            <a:ext cx="2603501" cy="7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900"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入力装置</a:t>
            </a:r>
          </a:p>
        </p:txBody>
      </p:sp>
      <p:sp>
        <p:nvSpPr>
          <p:cNvPr id="567" name="出力装置"/>
          <p:cNvSpPr txBox="1"/>
          <p:nvPr/>
        </p:nvSpPr>
        <p:spPr>
          <a:xfrm>
            <a:off x="156951" y="6735694"/>
            <a:ext cx="2603501" cy="7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900"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出力装置</a:t>
            </a:r>
          </a:p>
        </p:txBody>
      </p:sp>
      <p:sp>
        <p:nvSpPr>
          <p:cNvPr id="568" name="処理装置"/>
          <p:cNvSpPr txBox="1"/>
          <p:nvPr/>
        </p:nvSpPr>
        <p:spPr>
          <a:xfrm>
            <a:off x="4965220" y="3163752"/>
            <a:ext cx="2603501" cy="7302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900"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処理装置</a:t>
            </a:r>
          </a:p>
        </p:txBody>
      </p:sp>
      <p:sp>
        <p:nvSpPr>
          <p:cNvPr id="571" name="接続の線"/>
          <p:cNvSpPr/>
          <p:nvPr/>
        </p:nvSpPr>
        <p:spPr>
          <a:xfrm>
            <a:off x="7860111" y="6922896"/>
            <a:ext cx="1168745" cy="1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651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72" name="接続の線"/>
          <p:cNvSpPr/>
          <p:nvPr/>
        </p:nvSpPr>
        <p:spPr>
          <a:xfrm>
            <a:off x="3228216" y="7093180"/>
            <a:ext cx="1649999" cy="20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651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75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5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8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79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81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82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83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4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5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9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590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591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92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593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94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95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596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597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598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602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59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外部出力にチャレンジ"/>
          <p:cNvSpPr txBox="1"/>
          <p:nvPr>
            <p:ph type="title"/>
          </p:nvPr>
        </p:nvSpPr>
        <p:spPr>
          <a:xfrm>
            <a:off x="-341294" y="476340"/>
            <a:ext cx="13687388" cy="5887633"/>
          </a:xfrm>
          <a:prstGeom prst="rect">
            <a:avLst/>
          </a:prstGeom>
        </p:spPr>
        <p:txBody>
          <a:bodyPr/>
          <a:lstStyle/>
          <a:p>
            <a:pPr/>
            <a:r>
              <a:t>外部出力にチャレンジ</a:t>
            </a:r>
          </a:p>
        </p:txBody>
      </p:sp>
      <p:pic>
        <p:nvPicPr>
          <p:cNvPr id="60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外部出力ポートにせつぞく"/>
          <p:cNvSpPr txBox="1"/>
          <p:nvPr>
            <p:ph type="title"/>
          </p:nvPr>
        </p:nvSpPr>
        <p:spPr>
          <a:xfrm>
            <a:off x="-341294" y="-1419817"/>
            <a:ext cx="13687388" cy="5887634"/>
          </a:xfrm>
          <a:prstGeom prst="rect">
            <a:avLst/>
          </a:prstGeom>
        </p:spPr>
        <p:txBody>
          <a:bodyPr/>
          <a:lstStyle/>
          <a:p>
            <a:pPr/>
            <a:r>
              <a:t>外部出力ポートにせつぞく</a:t>
            </a:r>
          </a:p>
        </p:txBody>
      </p:sp>
      <p:pic>
        <p:nvPicPr>
          <p:cNvPr id="60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72638" b="0"/>
          <a:stretch>
            <a:fillRect/>
          </a:stretch>
        </p:blipFill>
        <p:spPr>
          <a:xfrm>
            <a:off x="1662716" y="3232024"/>
            <a:ext cx="2648397" cy="5588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16806" r="0" b="17047"/>
          <a:stretch>
            <a:fillRect/>
          </a:stretch>
        </p:blipFill>
        <p:spPr>
          <a:xfrm rot="60000">
            <a:off x="6592649" y="2935615"/>
            <a:ext cx="4786245" cy="6447859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VIDEO1…"/>
          <p:cNvSpPr txBox="1"/>
          <p:nvPr/>
        </p:nvSpPr>
        <p:spPr>
          <a:xfrm>
            <a:off x="5512653" y="3330705"/>
            <a:ext cx="1132828" cy="565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100"/>
            </a:pPr>
            <a:r>
              <a:t>VIDEO1</a:t>
            </a:r>
          </a:p>
          <a:p>
            <a:pPr algn="r">
              <a:defRPr sz="2100"/>
            </a:pPr>
            <a:r>
              <a:t>VIDEO2</a:t>
            </a:r>
          </a:p>
          <a:p>
            <a:pPr algn="r">
              <a:defRPr sz="2100"/>
            </a:pPr>
            <a:r>
              <a:t>IN1</a:t>
            </a:r>
          </a:p>
          <a:p>
            <a:pPr algn="r">
              <a:defRPr sz="2100"/>
            </a:pPr>
            <a:r>
              <a:t>IN2</a:t>
            </a:r>
          </a:p>
          <a:p>
            <a:pPr algn="r">
              <a:defRPr sz="2100"/>
            </a:pPr>
            <a:r>
              <a:t>IN3</a:t>
            </a:r>
          </a:p>
          <a:p>
            <a:pPr algn="r">
              <a:defRPr sz="2100"/>
            </a:pPr>
            <a:r>
              <a:t>IN4</a:t>
            </a:r>
          </a:p>
          <a:p>
            <a:pPr algn="r">
              <a:defRPr sz="2100"/>
            </a:pPr>
            <a:r>
              <a:t>VCC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GND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OUT1</a:t>
            </a:r>
          </a:p>
          <a:p>
            <a:pPr algn="r">
              <a:defRPr sz="2100"/>
            </a:pPr>
            <a:r>
              <a:t>OUT2</a:t>
            </a:r>
          </a:p>
          <a:p>
            <a:pPr algn="r">
              <a:defRPr sz="2100"/>
            </a:pPr>
            <a:r>
              <a:t>OUT3</a:t>
            </a:r>
          </a:p>
          <a:p>
            <a:pPr algn="r">
              <a:defRPr sz="2100"/>
            </a:pPr>
            <a:r>
              <a:t>OUT4</a:t>
            </a:r>
          </a:p>
          <a:p>
            <a:pPr algn="r">
              <a:defRPr sz="2100"/>
            </a:pPr>
            <a:r>
              <a:t>BTN</a:t>
            </a:r>
          </a:p>
          <a:p>
            <a:pPr algn="r">
              <a:defRPr sz="2100"/>
            </a:pPr>
            <a:r>
              <a:t>LED</a:t>
            </a:r>
          </a:p>
        </p:txBody>
      </p:sp>
      <p:sp>
        <p:nvSpPr>
          <p:cNvPr id="611" name="KBD1…"/>
          <p:cNvSpPr txBox="1"/>
          <p:nvPr/>
        </p:nvSpPr>
        <p:spPr>
          <a:xfrm>
            <a:off x="11410321" y="3330705"/>
            <a:ext cx="1119493" cy="565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solidFill>
                  <a:srgbClr val="A6AAA9"/>
                </a:solidFill>
              </a:defRPr>
            </a:pPr>
            <a:r>
              <a:t>KBD1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NC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KBD2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SOUND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ISP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RESET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GND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VCC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XTAL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XTAL</a:t>
            </a:r>
          </a:p>
          <a:p>
            <a:pPr algn="l">
              <a:defRPr sz="2100">
                <a:solidFill>
                  <a:srgbClr val="A6AAA9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OUT5</a:t>
            </a:r>
          </a:p>
          <a:p>
            <a:pPr algn="l">
              <a:defRPr sz="2100">
                <a:solidFill>
                  <a:srgbClr val="A6AAA9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OUT6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TXD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RXD</a:t>
            </a:r>
          </a:p>
        </p:txBody>
      </p:sp>
      <p:sp>
        <p:nvSpPr>
          <p:cNvPr id="612" name="矢印"/>
          <p:cNvSpPr/>
          <p:nvPr/>
        </p:nvSpPr>
        <p:spPr>
          <a:xfrm>
            <a:off x="3987800" y="5867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外部出力ポートにせつぞく"/>
          <p:cNvSpPr txBox="1"/>
          <p:nvPr>
            <p:ph type="title"/>
          </p:nvPr>
        </p:nvSpPr>
        <p:spPr>
          <a:xfrm>
            <a:off x="-341294" y="-1419817"/>
            <a:ext cx="13687388" cy="5887634"/>
          </a:xfrm>
          <a:prstGeom prst="rect">
            <a:avLst/>
          </a:prstGeom>
        </p:spPr>
        <p:txBody>
          <a:bodyPr/>
          <a:lstStyle/>
          <a:p>
            <a:pPr/>
            <a:r>
              <a:t>外部出力ポートにせつぞく</a:t>
            </a:r>
          </a:p>
        </p:txBody>
      </p:sp>
      <p:pic>
        <p:nvPicPr>
          <p:cNvPr id="61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72638" b="0"/>
          <a:stretch>
            <a:fillRect/>
          </a:stretch>
        </p:blipFill>
        <p:spPr>
          <a:xfrm>
            <a:off x="1662716" y="3232024"/>
            <a:ext cx="2648397" cy="5588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1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16806" r="0" b="17047"/>
          <a:stretch>
            <a:fillRect/>
          </a:stretch>
        </p:blipFill>
        <p:spPr>
          <a:xfrm rot="60000">
            <a:off x="6592649" y="2935615"/>
            <a:ext cx="4786245" cy="6447859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VIDEO1…"/>
          <p:cNvSpPr txBox="1"/>
          <p:nvPr/>
        </p:nvSpPr>
        <p:spPr>
          <a:xfrm>
            <a:off x="5512653" y="3330705"/>
            <a:ext cx="1132828" cy="565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100"/>
            </a:pPr>
            <a:r>
              <a:t>VIDEO1</a:t>
            </a:r>
          </a:p>
          <a:p>
            <a:pPr algn="r">
              <a:defRPr sz="2100"/>
            </a:pPr>
            <a:r>
              <a:t>VIDEO2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IN1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IN2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IN3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IN4</a:t>
            </a:r>
          </a:p>
          <a:p>
            <a:pPr algn="r">
              <a:defRPr sz="2100"/>
            </a:pPr>
            <a:r>
              <a:t>VCC</a:t>
            </a:r>
          </a:p>
          <a:p>
            <a:pPr algn="r">
              <a:defRPr sz="2100"/>
            </a:pPr>
            <a:r>
              <a:t>GND</a:t>
            </a:r>
          </a:p>
          <a:p>
            <a:pPr algn="r">
              <a:defRPr sz="2100">
                <a:solidFill>
                  <a:schemeClr val="accent2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OUT1</a:t>
            </a:r>
          </a:p>
          <a:p>
            <a:pPr algn="r">
              <a:defRPr sz="2100">
                <a:solidFill>
                  <a:schemeClr val="accent2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OUT2</a:t>
            </a:r>
          </a:p>
          <a:p>
            <a:pPr algn="r">
              <a:defRPr sz="2100">
                <a:solidFill>
                  <a:schemeClr val="accent2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OUT3</a:t>
            </a:r>
          </a:p>
          <a:p>
            <a:pPr algn="r">
              <a:defRPr sz="2100">
                <a:solidFill>
                  <a:schemeClr val="accent2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OUT4</a:t>
            </a:r>
          </a:p>
          <a:p>
            <a:pPr algn="r">
              <a:defRPr sz="2100"/>
            </a:pPr>
            <a:r>
              <a:t>BTN</a:t>
            </a:r>
          </a:p>
          <a:p>
            <a:pPr algn="r">
              <a:defRPr sz="2100"/>
            </a:pPr>
            <a:r>
              <a:t>LED</a:t>
            </a:r>
          </a:p>
        </p:txBody>
      </p:sp>
      <p:sp>
        <p:nvSpPr>
          <p:cNvPr id="618" name="KBD1…"/>
          <p:cNvSpPr txBox="1"/>
          <p:nvPr/>
        </p:nvSpPr>
        <p:spPr>
          <a:xfrm>
            <a:off x="11410321" y="3330705"/>
            <a:ext cx="1119493" cy="565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/>
            </a:pPr>
            <a:r>
              <a:t>KBD1</a:t>
            </a:r>
          </a:p>
          <a:p>
            <a:pPr algn="l">
              <a:defRPr sz="2100"/>
            </a:pPr>
            <a:r>
              <a:t>NC</a:t>
            </a:r>
          </a:p>
          <a:p>
            <a:pPr algn="l">
              <a:defRPr sz="2100"/>
            </a:pPr>
            <a:r>
              <a:t>KBD2</a:t>
            </a:r>
          </a:p>
          <a:p>
            <a:pPr algn="l">
              <a:defRPr sz="2100"/>
            </a:pPr>
            <a:r>
              <a:t>SOUND</a:t>
            </a:r>
          </a:p>
          <a:p>
            <a:pPr algn="l">
              <a:defRPr sz="2100"/>
            </a:pPr>
            <a:r>
              <a:t>ISP</a:t>
            </a:r>
          </a:p>
          <a:p>
            <a:pPr algn="l">
              <a:defRPr sz="2100"/>
            </a:pPr>
            <a:r>
              <a:t>RESET</a:t>
            </a:r>
          </a:p>
          <a:p>
            <a:pPr algn="l">
              <a:defRPr sz="2100"/>
            </a:pPr>
            <a:r>
              <a:t>GND</a:t>
            </a:r>
          </a:p>
          <a:p>
            <a:pPr algn="l">
              <a:defRPr sz="2100"/>
            </a:pPr>
            <a:r>
              <a:t>VCC</a:t>
            </a:r>
          </a:p>
          <a:p>
            <a:pPr algn="l">
              <a:defRPr sz="2100"/>
            </a:pPr>
            <a:r>
              <a:t>XTAL</a:t>
            </a:r>
          </a:p>
          <a:p>
            <a:pPr algn="l">
              <a:defRPr sz="2100"/>
            </a:pPr>
            <a:r>
              <a:t>XTAL</a:t>
            </a:r>
          </a:p>
          <a:p>
            <a:pPr algn="l">
              <a:defRPr sz="2100">
                <a:solidFill>
                  <a:schemeClr val="accent2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OUT5</a:t>
            </a:r>
          </a:p>
          <a:p>
            <a:pPr algn="l">
              <a:defRPr sz="2100">
                <a:solidFill>
                  <a:schemeClr val="accent2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OUT6</a:t>
            </a:r>
          </a:p>
          <a:p>
            <a:pPr algn="l">
              <a:defRPr sz="2100"/>
            </a:pPr>
            <a:r>
              <a:t>TXD</a:t>
            </a:r>
          </a:p>
          <a:p>
            <a:pPr algn="l">
              <a:defRPr sz="2100"/>
            </a:pPr>
            <a:r>
              <a:t>RXD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OUT1,1"/>
          <p:cNvSpPr txBox="1"/>
          <p:nvPr/>
        </p:nvSpPr>
        <p:spPr>
          <a:xfrm>
            <a:off x="457200" y="2148573"/>
            <a:ext cx="5526560" cy="25527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OUT1,1</a:t>
            </a:r>
          </a:p>
        </p:txBody>
      </p:sp>
      <p:sp>
        <p:nvSpPr>
          <p:cNvPr id="621" name="OUT1ポートに1を出力"/>
          <p:cNvSpPr txBox="1"/>
          <p:nvPr/>
        </p:nvSpPr>
        <p:spPr>
          <a:xfrm>
            <a:off x="411402" y="869632"/>
            <a:ext cx="8002525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OUT1ポートに1を出力</a:t>
            </a:r>
          </a:p>
        </p:txBody>
      </p:sp>
      <p:pic>
        <p:nvPicPr>
          <p:cNvPr id="62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5063" r="77201" b="27718"/>
          <a:stretch>
            <a:fillRect/>
          </a:stretch>
        </p:blipFill>
        <p:spPr>
          <a:xfrm>
            <a:off x="6393038" y="2202349"/>
            <a:ext cx="1687335" cy="2445193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OUT1,0"/>
          <p:cNvSpPr txBox="1"/>
          <p:nvPr/>
        </p:nvSpPr>
        <p:spPr>
          <a:xfrm>
            <a:off x="457200" y="6773052"/>
            <a:ext cx="5526560" cy="25527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OUT1,0</a:t>
            </a:r>
          </a:p>
        </p:txBody>
      </p:sp>
      <p:sp>
        <p:nvSpPr>
          <p:cNvPr id="624" name="OUT1ポートに0を出力"/>
          <p:cNvSpPr txBox="1"/>
          <p:nvPr/>
        </p:nvSpPr>
        <p:spPr>
          <a:xfrm>
            <a:off x="328343" y="5443311"/>
            <a:ext cx="816864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OUT1ポートに0を出力</a:t>
            </a:r>
          </a:p>
        </p:txBody>
      </p:sp>
      <p:pic>
        <p:nvPicPr>
          <p:cNvPr id="62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14496"/>
          <a:stretch>
            <a:fillRect/>
          </a:stretch>
        </p:blipFill>
        <p:spPr>
          <a:xfrm>
            <a:off x="6953029" y="6826829"/>
            <a:ext cx="567363" cy="2445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16806" r="0" b="17047"/>
          <a:stretch>
            <a:fillRect/>
          </a:stretch>
        </p:blipFill>
        <p:spPr>
          <a:xfrm rot="60000">
            <a:off x="10470382" y="2651096"/>
            <a:ext cx="4786245" cy="6447859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VIDEO1…"/>
          <p:cNvSpPr txBox="1"/>
          <p:nvPr/>
        </p:nvSpPr>
        <p:spPr>
          <a:xfrm>
            <a:off x="9390386" y="3046186"/>
            <a:ext cx="1132828" cy="5657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100"/>
            </a:pPr>
            <a:r>
              <a:t>VIDEO1</a:t>
            </a:r>
          </a:p>
          <a:p>
            <a:pPr algn="r">
              <a:defRPr sz="2100"/>
            </a:pPr>
            <a:r>
              <a:t>VIDEO2</a:t>
            </a:r>
          </a:p>
          <a:p>
            <a:pPr algn="r">
              <a:defRPr sz="2100"/>
            </a:pPr>
            <a:r>
              <a:t>IN1</a:t>
            </a:r>
          </a:p>
          <a:p>
            <a:pPr algn="r">
              <a:defRPr sz="2100"/>
            </a:pPr>
            <a:r>
              <a:t>IN2</a:t>
            </a:r>
          </a:p>
          <a:p>
            <a:pPr algn="r">
              <a:defRPr sz="2100"/>
            </a:pPr>
            <a:r>
              <a:t>IN3</a:t>
            </a:r>
          </a:p>
          <a:p>
            <a:pPr algn="r">
              <a:defRPr sz="2100"/>
            </a:pPr>
            <a:r>
              <a:t>IN4</a:t>
            </a:r>
          </a:p>
          <a:p>
            <a:pPr algn="r">
              <a:defRPr sz="2100"/>
            </a:pPr>
            <a:r>
              <a:t>VCC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GND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OUT1</a:t>
            </a:r>
          </a:p>
          <a:p>
            <a:pPr algn="r">
              <a:defRPr sz="2100"/>
            </a:pPr>
            <a:r>
              <a:t>OUT2</a:t>
            </a:r>
          </a:p>
          <a:p>
            <a:pPr algn="r">
              <a:defRPr sz="2100"/>
            </a:pPr>
            <a:r>
              <a:t>OUT3</a:t>
            </a:r>
          </a:p>
          <a:p>
            <a:pPr algn="r">
              <a:defRPr sz="2100"/>
            </a:pPr>
            <a:r>
              <a:t>OUT4</a:t>
            </a:r>
          </a:p>
          <a:p>
            <a:pPr algn="r">
              <a:defRPr sz="2100"/>
            </a:pPr>
            <a:r>
              <a:t>BTN</a:t>
            </a:r>
          </a:p>
          <a:p>
            <a:pPr algn="r">
              <a:defRPr sz="2100"/>
            </a:pPr>
            <a:r>
              <a:t>LED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10 OUT1,1…"/>
          <p:cNvSpPr txBox="1"/>
          <p:nvPr/>
        </p:nvSpPr>
        <p:spPr>
          <a:xfrm>
            <a:off x="571103" y="2051050"/>
            <a:ext cx="8598043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OUT1,1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WAIT180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OUT1,0</a:t>
            </a:r>
          </a:p>
        </p:txBody>
      </p:sp>
      <p:sp>
        <p:nvSpPr>
          <p:cNvPr id="630" name="3秒間LEDが点灯するプログラム"/>
          <p:cNvSpPr txBox="1"/>
          <p:nvPr/>
        </p:nvSpPr>
        <p:spPr>
          <a:xfrm>
            <a:off x="511079" y="750490"/>
            <a:ext cx="114681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3秒間LEDが点灯するプログラム</a:t>
            </a:r>
          </a:p>
        </p:txBody>
      </p:sp>
      <p:pic>
        <p:nvPicPr>
          <p:cNvPr id="63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5063" r="77201" b="51778"/>
          <a:stretch>
            <a:fillRect/>
          </a:stretch>
        </p:blipFill>
        <p:spPr>
          <a:xfrm>
            <a:off x="9932105" y="1825913"/>
            <a:ext cx="2206743" cy="1853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55804"/>
          <a:stretch>
            <a:fillRect/>
          </a:stretch>
        </p:blipFill>
        <p:spPr>
          <a:xfrm>
            <a:off x="10686167" y="6357985"/>
            <a:ext cx="698627" cy="1556244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接続の線"/>
          <p:cNvSpPr/>
          <p:nvPr/>
        </p:nvSpPr>
        <p:spPr>
          <a:xfrm>
            <a:off x="11008848" y="4093835"/>
            <a:ext cx="25527" cy="1853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651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5888" y="70315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四角形"/>
          <p:cNvSpPr/>
          <p:nvPr/>
        </p:nvSpPr>
        <p:spPr>
          <a:xfrm rot="16200000">
            <a:off x="7399933" y="8575670"/>
            <a:ext cx="267098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86" name="四角形"/>
          <p:cNvSpPr/>
          <p:nvPr/>
        </p:nvSpPr>
        <p:spPr>
          <a:xfrm rot="16200000">
            <a:off x="7244994" y="78658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87" name="コンピューターと人"/>
          <p:cNvSpPr txBox="1"/>
          <p:nvPr/>
        </p:nvSpPr>
        <p:spPr>
          <a:xfrm>
            <a:off x="629427" y="288730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7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コンピューターと人</a:t>
            </a:r>
          </a:p>
        </p:txBody>
      </p:sp>
      <p:grpSp>
        <p:nvGrpSpPr>
          <p:cNvPr id="295" name="グループ"/>
          <p:cNvGrpSpPr/>
          <p:nvPr/>
        </p:nvGrpSpPr>
        <p:grpSpPr>
          <a:xfrm>
            <a:off x="5671055" y="1444276"/>
            <a:ext cx="1270481" cy="2386043"/>
            <a:chOff x="0" y="0"/>
            <a:chExt cx="1270480" cy="2386042"/>
          </a:xfrm>
        </p:grpSpPr>
        <p:sp>
          <p:nvSpPr>
            <p:cNvPr id="288" name="円形"/>
            <p:cNvSpPr/>
            <p:nvPr/>
          </p:nvSpPr>
          <p:spPr>
            <a:xfrm>
              <a:off x="480" y="0"/>
              <a:ext cx="1270001" cy="1270000"/>
            </a:xfrm>
            <a:prstGeom prst="ellipse">
              <a:avLst/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9" name="角丸四角形"/>
            <p:cNvSpPr/>
            <p:nvPr/>
          </p:nvSpPr>
          <p:spPr>
            <a:xfrm>
              <a:off x="0" y="1268442"/>
              <a:ext cx="1270000" cy="1117601"/>
            </a:xfrm>
            <a:prstGeom prst="roundRect">
              <a:avLst>
                <a:gd name="adj" fmla="val 17045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92" name="グループ"/>
            <p:cNvGrpSpPr/>
            <p:nvPr/>
          </p:nvGrpSpPr>
          <p:grpSpPr>
            <a:xfrm>
              <a:off x="679181" y="359533"/>
              <a:ext cx="550934" cy="550934"/>
              <a:chOff x="0" y="0"/>
              <a:chExt cx="550932" cy="550932"/>
            </a:xfrm>
          </p:grpSpPr>
          <p:sp>
            <p:nvSpPr>
              <p:cNvPr id="290" name="円形"/>
              <p:cNvSpPr/>
              <p:nvPr/>
            </p:nvSpPr>
            <p:spPr>
              <a:xfrm>
                <a:off x="0" y="0"/>
                <a:ext cx="550933" cy="55093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1" name="円形"/>
              <p:cNvSpPr/>
              <p:nvPr/>
            </p:nvSpPr>
            <p:spPr>
              <a:xfrm>
                <a:off x="127000" y="127000"/>
                <a:ext cx="296933" cy="29693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93" name="円形"/>
            <p:cNvSpPr/>
            <p:nvPr/>
          </p:nvSpPr>
          <p:spPr>
            <a:xfrm>
              <a:off x="100839" y="359533"/>
              <a:ext cx="550933" cy="5509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4" name="円形"/>
            <p:cNvSpPr/>
            <p:nvPr/>
          </p:nvSpPr>
          <p:spPr>
            <a:xfrm>
              <a:off x="227839" y="486533"/>
              <a:ext cx="296933" cy="2969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96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82727" y="5348825"/>
            <a:ext cx="1986513" cy="1860608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吹き出し"/>
          <p:cNvSpPr/>
          <p:nvPr/>
        </p:nvSpPr>
        <p:spPr>
          <a:xfrm>
            <a:off x="7454900" y="3491478"/>
            <a:ext cx="4432433" cy="2031955"/>
          </a:xfrm>
          <a:prstGeom prst="wedgeEllipseCallout">
            <a:avLst>
              <a:gd name="adj1" fmla="val -49485"/>
              <a:gd name="adj2" fmla="val 67986"/>
            </a:avLst>
          </a:prstGeom>
          <a:ln w="508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/>
            </a:pPr>
          </a:p>
        </p:txBody>
      </p:sp>
      <p:sp>
        <p:nvSpPr>
          <p:cNvPr id="298" name="特技は…"/>
          <p:cNvSpPr txBox="1"/>
          <p:nvPr/>
        </p:nvSpPr>
        <p:spPr>
          <a:xfrm>
            <a:off x="8343900" y="3750733"/>
            <a:ext cx="265430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特技は</a:t>
            </a:r>
          </a:p>
          <a:p>
            <a:pPr>
              <a:defRPr sz="4000"/>
            </a:pPr>
            <a:r>
              <a:t>・・・・・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外部出力ポートにせつぞく"/>
          <p:cNvSpPr txBox="1"/>
          <p:nvPr>
            <p:ph type="title"/>
          </p:nvPr>
        </p:nvSpPr>
        <p:spPr>
          <a:xfrm>
            <a:off x="-341294" y="-1419817"/>
            <a:ext cx="13687388" cy="5887634"/>
          </a:xfrm>
          <a:prstGeom prst="rect">
            <a:avLst/>
          </a:prstGeom>
        </p:spPr>
        <p:txBody>
          <a:bodyPr/>
          <a:lstStyle/>
          <a:p>
            <a:pPr/>
            <a:r>
              <a:t>外部出力ポートにせつぞく</a:t>
            </a:r>
          </a:p>
        </p:txBody>
      </p:sp>
      <p:pic>
        <p:nvPicPr>
          <p:cNvPr id="6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73637" b="0"/>
          <a:stretch>
            <a:fillRect/>
          </a:stretch>
        </p:blipFill>
        <p:spPr>
          <a:xfrm>
            <a:off x="1125593" y="3209570"/>
            <a:ext cx="2424266" cy="5527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16806" r="0" b="17047"/>
          <a:stretch>
            <a:fillRect/>
          </a:stretch>
        </p:blipFill>
        <p:spPr>
          <a:xfrm rot="60000">
            <a:off x="6592649" y="2935615"/>
            <a:ext cx="4786245" cy="6447859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VIDEO1…"/>
          <p:cNvSpPr txBox="1"/>
          <p:nvPr/>
        </p:nvSpPr>
        <p:spPr>
          <a:xfrm>
            <a:off x="5512653" y="3330705"/>
            <a:ext cx="1132828" cy="565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100"/>
            </a:pPr>
            <a:r>
              <a:t>VIDEO1</a:t>
            </a:r>
          </a:p>
          <a:p>
            <a:pPr algn="r">
              <a:defRPr sz="2100"/>
            </a:pPr>
            <a:r>
              <a:t>VIDEO2</a:t>
            </a:r>
          </a:p>
          <a:p>
            <a:pPr algn="r">
              <a:defRPr sz="2100"/>
            </a:pPr>
            <a:r>
              <a:t>IN1</a:t>
            </a:r>
          </a:p>
          <a:p>
            <a:pPr algn="r">
              <a:defRPr sz="2100"/>
            </a:pPr>
            <a:r>
              <a:t>IN2</a:t>
            </a:r>
          </a:p>
          <a:p>
            <a:pPr algn="r">
              <a:defRPr sz="2100"/>
            </a:pPr>
            <a:r>
              <a:t>IN3</a:t>
            </a:r>
          </a:p>
          <a:p>
            <a:pPr algn="r">
              <a:defRPr sz="2100"/>
            </a:pPr>
            <a:r>
              <a:t>IN4</a:t>
            </a:r>
          </a:p>
          <a:p>
            <a:pPr algn="r">
              <a:defRPr sz="2100"/>
            </a:pPr>
            <a:r>
              <a:t>VCC</a:t>
            </a:r>
          </a:p>
          <a:p>
            <a:pPr algn="r">
              <a:defRPr sz="21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GND</a:t>
            </a:r>
          </a:p>
          <a:p>
            <a:pPr algn="r">
              <a:defRPr sz="21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OUT1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OUT2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OUT3</a:t>
            </a:r>
          </a:p>
          <a:p>
            <a:pPr algn="r">
              <a:defRPr sz="2100"/>
            </a:pPr>
            <a:r>
              <a:t>OUT4</a:t>
            </a:r>
          </a:p>
          <a:p>
            <a:pPr algn="r">
              <a:defRPr sz="2100"/>
            </a:pPr>
            <a:r>
              <a:t>BTN</a:t>
            </a:r>
          </a:p>
          <a:p>
            <a:pPr algn="r">
              <a:defRPr sz="2100"/>
            </a:pPr>
            <a:r>
              <a:t>LED</a:t>
            </a:r>
          </a:p>
        </p:txBody>
      </p:sp>
      <p:sp>
        <p:nvSpPr>
          <p:cNvPr id="640" name="KBD1…"/>
          <p:cNvSpPr txBox="1"/>
          <p:nvPr/>
        </p:nvSpPr>
        <p:spPr>
          <a:xfrm>
            <a:off x="11410321" y="3330705"/>
            <a:ext cx="1119493" cy="565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solidFill>
                  <a:srgbClr val="A6AAA9"/>
                </a:solidFill>
              </a:defRPr>
            </a:pPr>
            <a:r>
              <a:t>KBD1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NC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KBD2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SOUND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ISP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RESET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GND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VCC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XTAL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XTAL</a:t>
            </a:r>
          </a:p>
          <a:p>
            <a:pPr algn="l">
              <a:defRPr sz="2100">
                <a:solidFill>
                  <a:srgbClr val="A6AAA9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OUT5</a:t>
            </a:r>
          </a:p>
          <a:p>
            <a:pPr algn="l">
              <a:defRPr sz="2100">
                <a:solidFill>
                  <a:srgbClr val="A6AAA9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OUT6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TXD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RXD</a:t>
            </a:r>
          </a:p>
        </p:txBody>
      </p:sp>
      <p:sp>
        <p:nvSpPr>
          <p:cNvPr id="641" name="矢印"/>
          <p:cNvSpPr/>
          <p:nvPr/>
        </p:nvSpPr>
        <p:spPr>
          <a:xfrm>
            <a:off x="4038600" y="6714066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OUT2,1"/>
          <p:cNvSpPr txBox="1"/>
          <p:nvPr/>
        </p:nvSpPr>
        <p:spPr>
          <a:xfrm>
            <a:off x="457200" y="2148573"/>
            <a:ext cx="8598042" cy="25527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OUT2,1</a:t>
            </a:r>
          </a:p>
        </p:txBody>
      </p:sp>
      <p:sp>
        <p:nvSpPr>
          <p:cNvPr id="644" name="OUT2ポートに1を出力"/>
          <p:cNvSpPr txBox="1"/>
          <p:nvPr/>
        </p:nvSpPr>
        <p:spPr>
          <a:xfrm>
            <a:off x="1006058" y="818832"/>
            <a:ext cx="816787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OUT2ポートに1を出力</a:t>
            </a:r>
          </a:p>
        </p:txBody>
      </p:sp>
      <p:sp>
        <p:nvSpPr>
          <p:cNvPr id="645" name="OUT2,0"/>
          <p:cNvSpPr txBox="1"/>
          <p:nvPr/>
        </p:nvSpPr>
        <p:spPr>
          <a:xfrm>
            <a:off x="457200" y="6773052"/>
            <a:ext cx="8598042" cy="25527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OUT2,0</a:t>
            </a:r>
          </a:p>
        </p:txBody>
      </p:sp>
      <p:sp>
        <p:nvSpPr>
          <p:cNvPr id="646" name="OUT2ポートに0を出力"/>
          <p:cNvSpPr txBox="1"/>
          <p:nvPr/>
        </p:nvSpPr>
        <p:spPr>
          <a:xfrm>
            <a:off x="923000" y="5443311"/>
            <a:ext cx="8333995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OUT2ポートに0を出力</a:t>
            </a:r>
          </a:p>
        </p:txBody>
      </p:sp>
      <p:pic>
        <p:nvPicPr>
          <p:cNvPr id="6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20293"/>
          <a:stretch>
            <a:fillRect/>
          </a:stretch>
        </p:blipFill>
        <p:spPr>
          <a:xfrm>
            <a:off x="10751473" y="2192294"/>
            <a:ext cx="682751" cy="2896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19858"/>
          <a:stretch>
            <a:fillRect/>
          </a:stretch>
        </p:blipFill>
        <p:spPr>
          <a:xfrm>
            <a:off x="10766961" y="6733364"/>
            <a:ext cx="651652" cy="2632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外部出力ポートにせつぞく"/>
          <p:cNvSpPr txBox="1"/>
          <p:nvPr>
            <p:ph type="title"/>
          </p:nvPr>
        </p:nvSpPr>
        <p:spPr>
          <a:xfrm>
            <a:off x="-341294" y="-1419817"/>
            <a:ext cx="13687388" cy="5887634"/>
          </a:xfrm>
          <a:prstGeom prst="rect">
            <a:avLst/>
          </a:prstGeom>
        </p:spPr>
        <p:txBody>
          <a:bodyPr/>
          <a:lstStyle/>
          <a:p>
            <a:pPr/>
            <a:r>
              <a:t>外部出力ポートにせつぞく</a:t>
            </a:r>
          </a:p>
        </p:txBody>
      </p:sp>
      <p:pic>
        <p:nvPicPr>
          <p:cNvPr id="65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74616" b="0"/>
          <a:stretch>
            <a:fillRect/>
          </a:stretch>
        </p:blipFill>
        <p:spPr>
          <a:xfrm>
            <a:off x="1752084" y="3031588"/>
            <a:ext cx="2625541" cy="5820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16806" r="0" b="17047"/>
          <a:stretch>
            <a:fillRect/>
          </a:stretch>
        </p:blipFill>
        <p:spPr>
          <a:xfrm rot="60000">
            <a:off x="6592649" y="2935615"/>
            <a:ext cx="4786245" cy="6447859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VIDEO1…"/>
          <p:cNvSpPr txBox="1"/>
          <p:nvPr/>
        </p:nvSpPr>
        <p:spPr>
          <a:xfrm>
            <a:off x="5512653" y="3330705"/>
            <a:ext cx="1132828" cy="565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100"/>
            </a:pPr>
            <a:r>
              <a:t>VIDEO1</a:t>
            </a:r>
          </a:p>
          <a:p>
            <a:pPr algn="r">
              <a:defRPr sz="2100"/>
            </a:pPr>
            <a:r>
              <a:t>VIDEO2</a:t>
            </a:r>
          </a:p>
          <a:p>
            <a:pPr algn="r">
              <a:defRPr sz="2100"/>
            </a:pPr>
            <a:r>
              <a:t>IN1</a:t>
            </a:r>
          </a:p>
          <a:p>
            <a:pPr algn="r">
              <a:defRPr sz="2100"/>
            </a:pPr>
            <a:r>
              <a:t>IN2</a:t>
            </a:r>
          </a:p>
          <a:p>
            <a:pPr algn="r">
              <a:defRPr sz="2100"/>
            </a:pPr>
            <a:r>
              <a:t>IN3</a:t>
            </a:r>
          </a:p>
          <a:p>
            <a:pPr algn="r">
              <a:defRPr sz="2100"/>
            </a:pPr>
            <a:r>
              <a:t>IN4</a:t>
            </a:r>
          </a:p>
          <a:p>
            <a:pPr algn="r">
              <a:defRPr sz="2100"/>
            </a:pPr>
            <a:r>
              <a:t>VCC</a:t>
            </a:r>
          </a:p>
          <a:p>
            <a:pPr algn="r">
              <a:defRPr sz="21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GND</a:t>
            </a:r>
          </a:p>
          <a:p>
            <a:pPr algn="r">
              <a:defRPr sz="21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OUT1</a:t>
            </a:r>
          </a:p>
          <a:p>
            <a:pPr algn="r">
              <a:defRPr sz="21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OUT2</a:t>
            </a:r>
          </a:p>
          <a:p>
            <a:pPr algn="r">
              <a:defRPr sz="21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OUT3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OUT4</a:t>
            </a:r>
          </a:p>
          <a:p>
            <a:pPr algn="r">
              <a:defRPr sz="2100"/>
            </a:pPr>
            <a:r>
              <a:t>BTN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LED</a:t>
            </a:r>
          </a:p>
        </p:txBody>
      </p:sp>
      <p:sp>
        <p:nvSpPr>
          <p:cNvPr id="654" name="KBD1…"/>
          <p:cNvSpPr txBox="1"/>
          <p:nvPr/>
        </p:nvSpPr>
        <p:spPr>
          <a:xfrm>
            <a:off x="11410321" y="3330705"/>
            <a:ext cx="1119493" cy="565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solidFill>
                  <a:srgbClr val="A6AAA9"/>
                </a:solidFill>
              </a:defRPr>
            </a:pPr>
            <a:r>
              <a:t>KBD1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NC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KBD2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SOUND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ISP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RESET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GND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VCC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XTAL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XTAL</a:t>
            </a:r>
          </a:p>
          <a:p>
            <a:pPr algn="l">
              <a:defRPr sz="2100">
                <a:solidFill>
                  <a:srgbClr val="A6AAA9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OUT5</a:t>
            </a:r>
          </a:p>
          <a:p>
            <a:pPr algn="l">
              <a:defRPr sz="2100">
                <a:solidFill>
                  <a:srgbClr val="A6AAA9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OUT6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TXD</a:t>
            </a:r>
          </a:p>
          <a:p>
            <a:pPr algn="l">
              <a:defRPr sz="2100">
                <a:solidFill>
                  <a:srgbClr val="A6AAA9"/>
                </a:solidFill>
              </a:defRPr>
            </a:pPr>
            <a:r>
              <a:t>RXD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OUT4,1"/>
          <p:cNvSpPr txBox="1"/>
          <p:nvPr/>
        </p:nvSpPr>
        <p:spPr>
          <a:xfrm>
            <a:off x="457200" y="2148573"/>
            <a:ext cx="8598042" cy="25527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OUT4,1</a:t>
            </a:r>
          </a:p>
        </p:txBody>
      </p:sp>
      <p:sp>
        <p:nvSpPr>
          <p:cNvPr id="657" name="OUT4ポートに1を出力"/>
          <p:cNvSpPr txBox="1"/>
          <p:nvPr/>
        </p:nvSpPr>
        <p:spPr>
          <a:xfrm>
            <a:off x="1009106" y="818832"/>
            <a:ext cx="8161783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OUT4ポートに1を出力</a:t>
            </a:r>
          </a:p>
        </p:txBody>
      </p:sp>
      <p:sp>
        <p:nvSpPr>
          <p:cNvPr id="658" name="OUT4,0"/>
          <p:cNvSpPr txBox="1"/>
          <p:nvPr/>
        </p:nvSpPr>
        <p:spPr>
          <a:xfrm>
            <a:off x="457200" y="6773052"/>
            <a:ext cx="8598042" cy="25527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OUT4,0</a:t>
            </a:r>
          </a:p>
        </p:txBody>
      </p:sp>
      <p:sp>
        <p:nvSpPr>
          <p:cNvPr id="659" name="OUT4ポートに0を出力"/>
          <p:cNvSpPr txBox="1"/>
          <p:nvPr/>
        </p:nvSpPr>
        <p:spPr>
          <a:xfrm>
            <a:off x="926048" y="5443311"/>
            <a:ext cx="832789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OUT4ポートに0を出力</a:t>
            </a:r>
          </a:p>
        </p:txBody>
      </p:sp>
      <p:pic>
        <p:nvPicPr>
          <p:cNvPr id="6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2597" y="2123952"/>
            <a:ext cx="638045" cy="3396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19986" y="6327494"/>
            <a:ext cx="683266" cy="3443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10 OUT1,1:WAIT60:OUT1,0…"/>
          <p:cNvSpPr txBox="1"/>
          <p:nvPr/>
        </p:nvSpPr>
        <p:spPr>
          <a:xfrm>
            <a:off x="1042146" y="2152650"/>
            <a:ext cx="10920508" cy="3517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35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OUT1,1:WAIT60:OUT1,0</a:t>
            </a:r>
          </a:p>
          <a:p>
            <a:pPr algn="l">
              <a:lnSpc>
                <a:spcPct val="160000"/>
              </a:lnSpc>
              <a:defRPr sz="35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OUT2,1:WAIT60:OUT2,0</a:t>
            </a:r>
          </a:p>
          <a:p>
            <a:pPr algn="l">
              <a:lnSpc>
                <a:spcPct val="160000"/>
              </a:lnSpc>
              <a:defRPr sz="35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OUT4,1:WAIT60:OUT4,0</a:t>
            </a:r>
          </a:p>
          <a:p>
            <a:pPr algn="l">
              <a:lnSpc>
                <a:spcPct val="160000"/>
              </a:lnSpc>
              <a:defRPr sz="35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GOTO10</a:t>
            </a:r>
          </a:p>
          <a:p>
            <a:pPr algn="l">
              <a:lnSpc>
                <a:spcPct val="160000"/>
              </a:lnSpc>
              <a:defRPr sz="35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664" name="じゅんにひかるプログラム"/>
          <p:cNvSpPr txBox="1"/>
          <p:nvPr/>
        </p:nvSpPr>
        <p:spPr>
          <a:xfrm>
            <a:off x="1873250" y="700298"/>
            <a:ext cx="92583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じゅんにひかるプログラム</a:t>
            </a:r>
          </a:p>
        </p:txBody>
      </p:sp>
      <p:pic>
        <p:nvPicPr>
          <p:cNvPr id="6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57128" y="5918834"/>
            <a:ext cx="2249310" cy="3426609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SAVE0"/>
          <p:cNvSpPr txBox="1"/>
          <p:nvPr/>
        </p:nvSpPr>
        <p:spPr>
          <a:xfrm>
            <a:off x="1042146" y="8514788"/>
            <a:ext cx="3702476" cy="6731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60000"/>
              </a:lnSpc>
              <a:defRPr sz="35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667" name="うまくいったら…"/>
          <p:cNvSpPr txBox="1"/>
          <p:nvPr/>
        </p:nvSpPr>
        <p:spPr>
          <a:xfrm>
            <a:off x="954616" y="6793939"/>
            <a:ext cx="517144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うまくいったら</a:t>
            </a:r>
          </a:p>
          <a:p>
            <a:pPr algn="l" defTabSz="457200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ESCでとめてSAVE0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ONのままでOK"/>
          <p:cNvSpPr txBox="1"/>
          <p:nvPr/>
        </p:nvSpPr>
        <p:spPr>
          <a:xfrm>
            <a:off x="833299" y="368566"/>
            <a:ext cx="343585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ONのままでOK</a:t>
            </a:r>
          </a:p>
        </p:txBody>
      </p:sp>
      <p:pic>
        <p:nvPicPr>
          <p:cNvPr id="6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7122" y="-3396561"/>
            <a:ext cx="18868972" cy="13966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 rot="16260000">
            <a:off x="3813255" y="-76143"/>
            <a:ext cx="2719134" cy="5537971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矢印"/>
          <p:cNvSpPr/>
          <p:nvPr/>
        </p:nvSpPr>
        <p:spPr>
          <a:xfrm flipH="1">
            <a:off x="4466166" y="4458461"/>
            <a:ext cx="1097725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73" name="ぬく"/>
          <p:cNvSpPr txBox="1"/>
          <p:nvPr/>
        </p:nvSpPr>
        <p:spPr>
          <a:xfrm>
            <a:off x="4500677" y="5752656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 rot="16260000">
            <a:off x="5354189" y="2462952"/>
            <a:ext cx="2719134" cy="5537970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矢印"/>
          <p:cNvSpPr/>
          <p:nvPr/>
        </p:nvSpPr>
        <p:spPr>
          <a:xfrm rot="5400000">
            <a:off x="6804488" y="2183909"/>
            <a:ext cx="2264669" cy="2058559"/>
          </a:xfrm>
          <a:prstGeom prst="rightArrow">
            <a:avLst>
              <a:gd name="adj1" fmla="val 32000"/>
              <a:gd name="adj2" fmla="val 55168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77" name="ボタン"/>
          <p:cNvSpPr txBox="1"/>
          <p:nvPr/>
        </p:nvSpPr>
        <p:spPr>
          <a:xfrm>
            <a:off x="6736672" y="825500"/>
            <a:ext cx="2400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6200000">
            <a:off x="-397934" y="4292277"/>
            <a:ext cx="6802042" cy="6802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28378" b="0"/>
          <a:stretch>
            <a:fillRect/>
          </a:stretch>
        </p:blipFill>
        <p:spPr>
          <a:xfrm flipH="1" rot="16200000">
            <a:off x="567233" y="-539254"/>
            <a:ext cx="4871708" cy="6802041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DakeCap…"/>
          <p:cNvSpPr txBox="1"/>
          <p:nvPr/>
        </p:nvSpPr>
        <p:spPr>
          <a:xfrm>
            <a:off x="601777" y="804599"/>
            <a:ext cx="51435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DakeCap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（でんげんだけきばん）</a:t>
            </a:r>
          </a:p>
        </p:txBody>
      </p:sp>
      <p:sp>
        <p:nvSpPr>
          <p:cNvPr id="682" name="GIGA IchigoDake…"/>
          <p:cNvSpPr txBox="1"/>
          <p:nvPr/>
        </p:nvSpPr>
        <p:spPr>
          <a:xfrm>
            <a:off x="7957279" y="753799"/>
            <a:ext cx="474116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GIGA IchigoDake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（コンピューター）</a:t>
            </a:r>
          </a:p>
        </p:txBody>
      </p:sp>
      <p:sp>
        <p:nvSpPr>
          <p:cNvPr id="683" name="矢印"/>
          <p:cNvSpPr/>
          <p:nvPr/>
        </p:nvSpPr>
        <p:spPr>
          <a:xfrm rot="10800000">
            <a:off x="6176433" y="3278071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8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 rot="16260000">
            <a:off x="9130558" y="1658853"/>
            <a:ext cx="2128980" cy="433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17109" r="0" b="0"/>
          <a:stretch>
            <a:fillRect/>
          </a:stretch>
        </p:blipFill>
        <p:spPr>
          <a:xfrm rot="16260000">
            <a:off x="3068438" y="5896156"/>
            <a:ext cx="2128980" cy="3594142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でんげんだけで、うごく！"/>
          <p:cNvSpPr txBox="1"/>
          <p:nvPr/>
        </p:nvSpPr>
        <p:spPr>
          <a:xfrm>
            <a:off x="502823" y="9063833"/>
            <a:ext cx="5600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でんげんだけで、うごく！</a:t>
            </a:r>
          </a:p>
        </p:txBody>
      </p:sp>
      <p:sp>
        <p:nvSpPr>
          <p:cNvPr id="687" name="ボタンを…"/>
          <p:cNvSpPr txBox="1"/>
          <p:nvPr/>
        </p:nvSpPr>
        <p:spPr>
          <a:xfrm>
            <a:off x="9382368" y="7117564"/>
            <a:ext cx="2400301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さす</a:t>
            </a:r>
          </a:p>
        </p:txBody>
      </p:sp>
      <p:grpSp>
        <p:nvGrpSpPr>
          <p:cNvPr id="690" name="グループ"/>
          <p:cNvGrpSpPr/>
          <p:nvPr/>
        </p:nvGrpSpPr>
        <p:grpSpPr>
          <a:xfrm rot="4213788">
            <a:off x="9865857" y="4562516"/>
            <a:ext cx="4007190" cy="1509101"/>
            <a:chOff x="0" y="0"/>
            <a:chExt cx="4007189" cy="1509100"/>
          </a:xfrm>
        </p:grpSpPr>
        <p:sp>
          <p:nvSpPr>
            <p:cNvPr id="688" name="角丸四角形"/>
            <p:cNvSpPr/>
            <p:nvPr/>
          </p:nvSpPr>
          <p:spPr>
            <a:xfrm>
              <a:off x="-1" y="0"/>
              <a:ext cx="4007191" cy="1509101"/>
            </a:xfrm>
            <a:prstGeom prst="roundRect">
              <a:avLst>
                <a:gd name="adj" fmla="val 49906"/>
              </a:avLst>
            </a:prstGeom>
            <a:solidFill>
              <a:srgbClr val="EFC26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pPr>
            </a:p>
          </p:txBody>
        </p:sp>
        <p:sp>
          <p:nvSpPr>
            <p:cNvPr id="689" name="角丸四角形"/>
            <p:cNvSpPr/>
            <p:nvPr/>
          </p:nvSpPr>
          <p:spPr>
            <a:xfrm>
              <a:off x="228588" y="260117"/>
              <a:ext cx="992684" cy="960328"/>
            </a:xfrm>
            <a:prstGeom prst="roundRect">
              <a:avLst>
                <a:gd name="adj" fmla="val 41790"/>
              </a:avLst>
            </a:prstGeom>
            <a:solidFill>
              <a:srgbClr val="FFDCB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10 OUT1,1:WAIT60:OUT1,0…"/>
          <p:cNvSpPr txBox="1"/>
          <p:nvPr/>
        </p:nvSpPr>
        <p:spPr>
          <a:xfrm>
            <a:off x="1042146" y="2152650"/>
            <a:ext cx="10920508" cy="3517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35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OUT1,1:WAIT60:OUT1,0</a:t>
            </a:r>
          </a:p>
          <a:p>
            <a:pPr algn="l">
              <a:lnSpc>
                <a:spcPct val="160000"/>
              </a:lnSpc>
              <a:defRPr sz="35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OUT2,1:WAIT60:OUT2,0</a:t>
            </a:r>
          </a:p>
          <a:p>
            <a:pPr algn="l">
              <a:lnSpc>
                <a:spcPct val="160000"/>
              </a:lnSpc>
              <a:defRPr sz="35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OUT4,1:WAIT60:OUT4,0</a:t>
            </a:r>
          </a:p>
          <a:p>
            <a:pPr algn="l">
              <a:lnSpc>
                <a:spcPct val="160000"/>
              </a:lnSpc>
              <a:defRPr sz="35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GOTO10</a:t>
            </a:r>
          </a:p>
          <a:p>
            <a:pPr algn="l">
              <a:lnSpc>
                <a:spcPct val="160000"/>
              </a:lnSpc>
              <a:defRPr sz="35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693" name="マイしんごうづくりにチャレンジ！"/>
          <p:cNvSpPr txBox="1"/>
          <p:nvPr/>
        </p:nvSpPr>
        <p:spPr>
          <a:xfrm>
            <a:off x="349250" y="700298"/>
            <a:ext cx="123063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マイしんごうづくりにチャレンジ！</a:t>
            </a:r>
          </a:p>
        </p:txBody>
      </p:sp>
      <p:pic>
        <p:nvPicPr>
          <p:cNvPr id="6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57128" y="5918834"/>
            <a:ext cx="2249310" cy="3426609"/>
          </a:xfrm>
          <a:prstGeom prst="rect">
            <a:avLst/>
          </a:prstGeom>
          <a:ln w="12700">
            <a:miter lim="400000"/>
          </a:ln>
        </p:spPr>
      </p:pic>
      <p:sp>
        <p:nvSpPr>
          <p:cNvPr id="695" name="SAVE0"/>
          <p:cNvSpPr txBox="1"/>
          <p:nvPr/>
        </p:nvSpPr>
        <p:spPr>
          <a:xfrm>
            <a:off x="1042146" y="8514788"/>
            <a:ext cx="3702476" cy="6731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60000"/>
              </a:lnSpc>
              <a:defRPr sz="35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696" name="うまくいったら…"/>
          <p:cNvSpPr txBox="1"/>
          <p:nvPr/>
        </p:nvSpPr>
        <p:spPr>
          <a:xfrm>
            <a:off x="954616" y="6793939"/>
            <a:ext cx="517144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うまくいったら</a:t>
            </a:r>
          </a:p>
          <a:p>
            <a:pPr algn="l" defTabSz="457200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ESCでとめてSAVE0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入力装置を計測しよう"/>
          <p:cNvSpPr txBox="1"/>
          <p:nvPr/>
        </p:nvSpPr>
        <p:spPr>
          <a:xfrm>
            <a:off x="2000249" y="3201919"/>
            <a:ext cx="9004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入力装置を</a:t>
            </a:r>
            <a:r>
              <a:rPr>
                <a:solidFill>
                  <a:schemeClr val="accent5"/>
                </a:solidFill>
              </a:rPr>
              <a:t>計測</a:t>
            </a:r>
            <a:r>
              <a:t>しよう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5888" y="70315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四角形"/>
          <p:cNvSpPr/>
          <p:nvPr/>
        </p:nvSpPr>
        <p:spPr>
          <a:xfrm rot="16200000">
            <a:off x="7399933" y="8575670"/>
            <a:ext cx="267098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02" name="四角形"/>
          <p:cNvSpPr/>
          <p:nvPr/>
        </p:nvSpPr>
        <p:spPr>
          <a:xfrm rot="16200000">
            <a:off x="7244994" y="78658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03" name="コンピューターと人"/>
          <p:cNvSpPr txBox="1"/>
          <p:nvPr/>
        </p:nvSpPr>
        <p:spPr>
          <a:xfrm>
            <a:off x="629427" y="288730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7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コンピューターと人</a:t>
            </a:r>
          </a:p>
        </p:txBody>
      </p:sp>
      <p:grpSp>
        <p:nvGrpSpPr>
          <p:cNvPr id="311" name="グループ"/>
          <p:cNvGrpSpPr/>
          <p:nvPr/>
        </p:nvGrpSpPr>
        <p:grpSpPr>
          <a:xfrm>
            <a:off x="5671055" y="1444276"/>
            <a:ext cx="1270481" cy="2386043"/>
            <a:chOff x="0" y="0"/>
            <a:chExt cx="1270480" cy="2386042"/>
          </a:xfrm>
        </p:grpSpPr>
        <p:sp>
          <p:nvSpPr>
            <p:cNvPr id="304" name="円形"/>
            <p:cNvSpPr/>
            <p:nvPr/>
          </p:nvSpPr>
          <p:spPr>
            <a:xfrm>
              <a:off x="480" y="0"/>
              <a:ext cx="1270001" cy="1270000"/>
            </a:xfrm>
            <a:prstGeom prst="ellipse">
              <a:avLst/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5" name="角丸四角形"/>
            <p:cNvSpPr/>
            <p:nvPr/>
          </p:nvSpPr>
          <p:spPr>
            <a:xfrm>
              <a:off x="0" y="1268442"/>
              <a:ext cx="1270000" cy="1117601"/>
            </a:xfrm>
            <a:prstGeom prst="roundRect">
              <a:avLst>
                <a:gd name="adj" fmla="val 17045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308" name="グループ"/>
            <p:cNvGrpSpPr/>
            <p:nvPr/>
          </p:nvGrpSpPr>
          <p:grpSpPr>
            <a:xfrm>
              <a:off x="679181" y="359533"/>
              <a:ext cx="550934" cy="550934"/>
              <a:chOff x="0" y="0"/>
              <a:chExt cx="550932" cy="550932"/>
            </a:xfrm>
          </p:grpSpPr>
          <p:sp>
            <p:nvSpPr>
              <p:cNvPr id="306" name="円形"/>
              <p:cNvSpPr/>
              <p:nvPr/>
            </p:nvSpPr>
            <p:spPr>
              <a:xfrm>
                <a:off x="0" y="0"/>
                <a:ext cx="550933" cy="55093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7" name="円形"/>
              <p:cNvSpPr/>
              <p:nvPr/>
            </p:nvSpPr>
            <p:spPr>
              <a:xfrm>
                <a:off x="127000" y="127000"/>
                <a:ext cx="296933" cy="29693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09" name="円形"/>
            <p:cNvSpPr/>
            <p:nvPr/>
          </p:nvSpPr>
          <p:spPr>
            <a:xfrm>
              <a:off x="100839" y="359533"/>
              <a:ext cx="550933" cy="5509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0" name="円形"/>
            <p:cNvSpPr/>
            <p:nvPr/>
          </p:nvSpPr>
          <p:spPr>
            <a:xfrm>
              <a:off x="227839" y="486533"/>
              <a:ext cx="296933" cy="2969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312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82727" y="5348825"/>
            <a:ext cx="1986513" cy="1860608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吹き出し"/>
          <p:cNvSpPr/>
          <p:nvPr/>
        </p:nvSpPr>
        <p:spPr>
          <a:xfrm>
            <a:off x="7454900" y="3491478"/>
            <a:ext cx="4432433" cy="2031955"/>
          </a:xfrm>
          <a:prstGeom prst="wedgeEllipseCallout">
            <a:avLst>
              <a:gd name="adj1" fmla="val -49485"/>
              <a:gd name="adj2" fmla="val 67986"/>
            </a:avLst>
          </a:prstGeom>
          <a:ln w="508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/>
            </a:pPr>
          </a:p>
        </p:txBody>
      </p:sp>
      <p:sp>
        <p:nvSpPr>
          <p:cNvPr id="314" name="特技は…"/>
          <p:cNvSpPr txBox="1"/>
          <p:nvPr/>
        </p:nvSpPr>
        <p:spPr>
          <a:xfrm>
            <a:off x="8343900" y="3750733"/>
            <a:ext cx="265430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特技は</a:t>
            </a:r>
          </a:p>
          <a:p>
            <a:pPr>
              <a:defRPr sz="4000"/>
            </a:pPr>
            <a:r>
              <a:t>計算と記憶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7617" y="6283866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入力装置"/>
          <p:cNvSpPr txBox="1"/>
          <p:nvPr/>
        </p:nvSpPr>
        <p:spPr>
          <a:xfrm>
            <a:off x="8774648" y="822331"/>
            <a:ext cx="2603501" cy="7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900"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入力装置</a:t>
            </a:r>
          </a:p>
        </p:txBody>
      </p:sp>
      <p:sp>
        <p:nvSpPr>
          <p:cNvPr id="703" name="コンピューター"/>
          <p:cNvSpPr txBox="1"/>
          <p:nvPr/>
        </p:nvSpPr>
        <p:spPr>
          <a:xfrm>
            <a:off x="1529577" y="8947058"/>
            <a:ext cx="43815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</a:t>
            </a:r>
          </a:p>
        </p:txBody>
      </p:sp>
      <p:sp>
        <p:nvSpPr>
          <p:cNvPr id="712" name="接続の線"/>
          <p:cNvSpPr/>
          <p:nvPr/>
        </p:nvSpPr>
        <p:spPr>
          <a:xfrm>
            <a:off x="5674308" y="5338985"/>
            <a:ext cx="2906635" cy="1755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48" fill="norm" stroke="1" extrusionOk="0">
                <a:moveTo>
                  <a:pt x="21600" y="0"/>
                </a:moveTo>
                <a:cubicBezTo>
                  <a:pt x="17159" y="14522"/>
                  <a:pt x="9959" y="21600"/>
                  <a:pt x="0" y="21234"/>
                </a:cubicBezTo>
              </a:path>
            </a:pathLst>
          </a:custGeom>
          <a:ln w="1651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705" name="計測"/>
          <p:cNvSpPr txBox="1"/>
          <p:nvPr/>
        </p:nvSpPr>
        <p:spPr>
          <a:xfrm>
            <a:off x="7841087" y="6963884"/>
            <a:ext cx="1358901" cy="7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900"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計測</a:t>
            </a:r>
          </a:p>
        </p:txBody>
      </p:sp>
      <p:pic>
        <p:nvPicPr>
          <p:cNvPr id="70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06012" y="2901306"/>
            <a:ext cx="506392" cy="2262316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光センサー"/>
          <p:cNvSpPr txBox="1"/>
          <p:nvPr/>
        </p:nvSpPr>
        <p:spPr>
          <a:xfrm>
            <a:off x="9278057" y="5275918"/>
            <a:ext cx="31623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光センサー</a:t>
            </a:r>
          </a:p>
        </p:txBody>
      </p:sp>
      <p:sp>
        <p:nvSpPr>
          <p:cNvPr id="708" name="ボタン"/>
          <p:cNvSpPr txBox="1"/>
          <p:nvPr/>
        </p:nvSpPr>
        <p:spPr>
          <a:xfrm>
            <a:off x="7914924" y="4251117"/>
            <a:ext cx="19431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</a:t>
            </a:r>
          </a:p>
        </p:txBody>
      </p:sp>
      <p:grpSp>
        <p:nvGrpSpPr>
          <p:cNvPr id="711" name="グループ"/>
          <p:cNvGrpSpPr/>
          <p:nvPr/>
        </p:nvGrpSpPr>
        <p:grpSpPr>
          <a:xfrm>
            <a:off x="8286101" y="2710511"/>
            <a:ext cx="1200746" cy="1200746"/>
            <a:chOff x="0" y="0"/>
            <a:chExt cx="1200744" cy="1200744"/>
          </a:xfrm>
        </p:grpSpPr>
        <p:sp>
          <p:nvSpPr>
            <p:cNvPr id="709" name="正方形"/>
            <p:cNvSpPr/>
            <p:nvPr/>
          </p:nvSpPr>
          <p:spPr>
            <a:xfrm>
              <a:off x="0" y="0"/>
              <a:ext cx="1200745" cy="1200745"/>
            </a:xfrm>
            <a:prstGeom prst="rect">
              <a:avLst/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63500" dir="27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0" name="円形"/>
            <p:cNvSpPr/>
            <p:nvPr/>
          </p:nvSpPr>
          <p:spPr>
            <a:xfrm>
              <a:off x="255098" y="255098"/>
              <a:ext cx="690548" cy="690549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63500" dir="27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外部入力ポートにせつぞく"/>
          <p:cNvSpPr txBox="1"/>
          <p:nvPr>
            <p:ph type="title"/>
          </p:nvPr>
        </p:nvSpPr>
        <p:spPr>
          <a:xfrm>
            <a:off x="-341294" y="-1419817"/>
            <a:ext cx="13687388" cy="5887634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外部入力ポートにせつぞく</a:t>
            </a:r>
          </a:p>
        </p:txBody>
      </p:sp>
      <p:pic>
        <p:nvPicPr>
          <p:cNvPr id="71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60000">
            <a:off x="6592649" y="2935615"/>
            <a:ext cx="4786245" cy="6447859"/>
          </a:xfrm>
          <a:prstGeom prst="rect">
            <a:avLst/>
          </a:prstGeom>
          <a:ln w="12700">
            <a:miter lim="400000"/>
          </a:ln>
        </p:spPr>
      </p:pic>
      <p:sp>
        <p:nvSpPr>
          <p:cNvPr id="716" name="VIDEO1…"/>
          <p:cNvSpPr txBox="1"/>
          <p:nvPr/>
        </p:nvSpPr>
        <p:spPr>
          <a:xfrm>
            <a:off x="5512653" y="3330705"/>
            <a:ext cx="1132828" cy="565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100"/>
            </a:pPr>
            <a:r>
              <a:t>VIDEO1</a:t>
            </a:r>
          </a:p>
          <a:p>
            <a:pPr algn="r">
              <a:defRPr sz="2100"/>
            </a:pPr>
            <a:r>
              <a:t>VIDEO2</a:t>
            </a:r>
          </a:p>
          <a:p>
            <a:pPr algn="r">
              <a:defRPr sz="2100"/>
            </a:pPr>
            <a:r>
              <a:t>IN1</a:t>
            </a:r>
          </a:p>
          <a:p>
            <a:pPr algn="r">
              <a:defRPr sz="2100"/>
            </a:pPr>
            <a:r>
              <a:t>IN2</a:t>
            </a:r>
          </a:p>
          <a:p>
            <a:pPr algn="r">
              <a:defRPr sz="2100"/>
            </a:pPr>
            <a:r>
              <a:t>IN3</a:t>
            </a:r>
          </a:p>
          <a:p>
            <a:pPr algn="r">
              <a:defRPr sz="2100"/>
            </a:pPr>
            <a:r>
              <a:t>IN4</a:t>
            </a:r>
          </a:p>
          <a:p>
            <a:pPr algn="r">
              <a:defRPr sz="2100"/>
            </a:pPr>
            <a:r>
              <a:t>VCC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GND</a:t>
            </a:r>
          </a:p>
          <a:p>
            <a:pPr algn="r">
              <a:defRPr sz="2100"/>
            </a:pPr>
            <a:r>
              <a:t>OUT1</a:t>
            </a:r>
          </a:p>
          <a:p>
            <a:pPr algn="r">
              <a:defRPr sz="2100"/>
            </a:pPr>
            <a:r>
              <a:t>OUT2</a:t>
            </a:r>
          </a:p>
          <a:p>
            <a:pPr algn="r">
              <a:defRPr sz="2100"/>
            </a:pPr>
            <a:r>
              <a:t>OUT3</a:t>
            </a:r>
          </a:p>
          <a:p>
            <a:pPr algn="r">
              <a:defRPr sz="2100"/>
            </a:pPr>
            <a:r>
              <a:t>OUT4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BTN</a:t>
            </a:r>
          </a:p>
          <a:p>
            <a:pPr algn="r">
              <a:defRPr sz="2100"/>
            </a:pPr>
            <a:r>
              <a:t>LED</a:t>
            </a:r>
          </a:p>
        </p:txBody>
      </p:sp>
      <p:sp>
        <p:nvSpPr>
          <p:cNvPr id="717" name="KBD1…"/>
          <p:cNvSpPr txBox="1"/>
          <p:nvPr/>
        </p:nvSpPr>
        <p:spPr>
          <a:xfrm>
            <a:off x="11410321" y="3330705"/>
            <a:ext cx="1119493" cy="565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/>
            </a:pPr>
            <a:r>
              <a:t>KBD1</a:t>
            </a:r>
          </a:p>
          <a:p>
            <a:pPr algn="l">
              <a:defRPr sz="2100"/>
            </a:pPr>
            <a:r>
              <a:t>NC</a:t>
            </a:r>
          </a:p>
          <a:p>
            <a:pPr algn="l">
              <a:defRPr sz="2100"/>
            </a:pPr>
            <a:r>
              <a:t>KBD2</a:t>
            </a:r>
          </a:p>
          <a:p>
            <a:pPr algn="l">
              <a:defRPr sz="2100"/>
            </a:pPr>
            <a:r>
              <a:t>SOUND</a:t>
            </a:r>
          </a:p>
          <a:p>
            <a:pPr algn="l">
              <a:defRPr sz="2100"/>
            </a:pPr>
            <a:r>
              <a:t>ISP</a:t>
            </a:r>
          </a:p>
          <a:p>
            <a:pPr algn="l">
              <a:defRPr sz="2100"/>
            </a:pPr>
            <a:r>
              <a:t>RESET</a:t>
            </a:r>
          </a:p>
          <a:p>
            <a:pPr algn="l">
              <a:defRPr sz="2100"/>
            </a:pPr>
            <a:r>
              <a:t>GND</a:t>
            </a:r>
          </a:p>
          <a:p>
            <a:pPr algn="l">
              <a:defRPr sz="2100"/>
            </a:pPr>
            <a:r>
              <a:t>VCC</a:t>
            </a:r>
          </a:p>
          <a:p>
            <a:pPr algn="l">
              <a:defRPr sz="2100"/>
            </a:pPr>
            <a:r>
              <a:t>XTAL</a:t>
            </a:r>
          </a:p>
          <a:p>
            <a:pPr algn="l">
              <a:defRPr sz="2100"/>
            </a:pPr>
            <a:r>
              <a:t>XTAL</a:t>
            </a:r>
          </a:p>
          <a:p>
            <a:pPr algn="l">
              <a:defRPr sz="2100"/>
            </a:pPr>
            <a:r>
              <a:t>OUT5</a:t>
            </a:r>
          </a:p>
          <a:p>
            <a:pPr algn="l">
              <a:defRPr sz="2100"/>
            </a:pPr>
            <a:r>
              <a:t>OUT6</a:t>
            </a:r>
          </a:p>
          <a:p>
            <a:pPr algn="l">
              <a:defRPr sz="2100"/>
            </a:pPr>
            <a:r>
              <a:t>TXD</a:t>
            </a:r>
          </a:p>
          <a:p>
            <a:pPr algn="l">
              <a:defRPr sz="2100"/>
            </a:pPr>
            <a:r>
              <a:t>RXD</a:t>
            </a:r>
          </a:p>
        </p:txBody>
      </p:sp>
      <p:pic>
        <p:nvPicPr>
          <p:cNvPr id="71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5680" y="3341572"/>
            <a:ext cx="800994" cy="3578456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LEDは全部抜く"/>
          <p:cNvSpPr txBox="1"/>
          <p:nvPr/>
        </p:nvSpPr>
        <p:spPr>
          <a:xfrm>
            <a:off x="393981" y="8730652"/>
            <a:ext cx="464439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LEDは全部抜く</a:t>
            </a:r>
          </a:p>
        </p:txBody>
      </p:sp>
      <p:sp>
        <p:nvSpPr>
          <p:cNvPr id="720" name="BTN"/>
          <p:cNvSpPr txBox="1"/>
          <p:nvPr/>
        </p:nvSpPr>
        <p:spPr>
          <a:xfrm>
            <a:off x="1452922" y="7035800"/>
            <a:ext cx="1090423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BTN</a:t>
            </a:r>
          </a:p>
        </p:txBody>
      </p:sp>
      <p:sp>
        <p:nvSpPr>
          <p:cNvPr id="721" name="GND"/>
          <p:cNvSpPr txBox="1"/>
          <p:nvPr/>
        </p:nvSpPr>
        <p:spPr>
          <a:xfrm>
            <a:off x="2832336" y="7035800"/>
            <a:ext cx="115946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ANA（アナログ）"/>
          <p:cNvSpPr txBox="1"/>
          <p:nvPr/>
        </p:nvSpPr>
        <p:spPr>
          <a:xfrm>
            <a:off x="-1949087" y="-61697"/>
            <a:ext cx="11631249" cy="1823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7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ANA（アナログ）</a:t>
            </a:r>
          </a:p>
        </p:txBody>
      </p:sp>
      <p:sp>
        <p:nvSpPr>
          <p:cNvPr id="724" name="どんな数がでる？…"/>
          <p:cNvSpPr txBox="1"/>
          <p:nvPr/>
        </p:nvSpPr>
        <p:spPr>
          <a:xfrm>
            <a:off x="686775" y="4856625"/>
            <a:ext cx="11631250" cy="1823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どんな数がでる？</a:t>
            </a:r>
          </a:p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てでかくして、もういちど</a:t>
            </a:r>
          </a:p>
        </p:txBody>
      </p:sp>
      <p:sp>
        <p:nvSpPr>
          <p:cNvPr id="725" name="1 ?ANA():WAIT10:GOTO1…"/>
          <p:cNvSpPr txBox="1"/>
          <p:nvPr/>
        </p:nvSpPr>
        <p:spPr>
          <a:xfrm>
            <a:off x="750275" y="2534347"/>
            <a:ext cx="11504250" cy="15494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4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?ANA():WAIT10:GOTO1</a:t>
            </a:r>
          </a:p>
          <a:p>
            <a:pPr algn="l">
              <a:lnSpc>
                <a:spcPct val="160000"/>
              </a:lnSpc>
              <a:defRPr sz="4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1 A=ANA():?A:WAIT10…"/>
          <p:cNvSpPr txBox="1"/>
          <p:nvPr/>
        </p:nvSpPr>
        <p:spPr>
          <a:xfrm>
            <a:off x="750275" y="2050844"/>
            <a:ext cx="11504250" cy="23622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4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A=ANA():?A:WAIT10</a:t>
            </a:r>
          </a:p>
          <a:p>
            <a:pPr algn="l">
              <a:lnSpc>
                <a:spcPct val="160000"/>
              </a:lnSpc>
              <a:defRPr sz="4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IF A&gt;130 LED1:END</a:t>
            </a:r>
          </a:p>
          <a:p>
            <a:pPr algn="l">
              <a:lnSpc>
                <a:spcPct val="160000"/>
              </a:lnSpc>
              <a:defRPr sz="4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 1</a:t>
            </a:r>
          </a:p>
        </p:txBody>
      </p:sp>
      <p:sp>
        <p:nvSpPr>
          <p:cNvPr id="728" name="ANA（アナログ）"/>
          <p:cNvSpPr txBox="1"/>
          <p:nvPr/>
        </p:nvSpPr>
        <p:spPr>
          <a:xfrm>
            <a:off x="-1949087" y="-61697"/>
            <a:ext cx="11631249" cy="1823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7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ANA（アナログ）</a:t>
            </a:r>
          </a:p>
        </p:txBody>
      </p:sp>
      <p:sp>
        <p:nvSpPr>
          <p:cNvPr id="729" name="もし センサーのあたいが 0より大きいとき LED点灯"/>
          <p:cNvSpPr txBox="1"/>
          <p:nvPr/>
        </p:nvSpPr>
        <p:spPr>
          <a:xfrm>
            <a:off x="686775" y="4702419"/>
            <a:ext cx="11631250" cy="904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もし　センサーのあたいが 0より大きいとき　LED点灯</a:t>
            </a:r>
          </a:p>
        </p:txBody>
      </p:sp>
      <p:sp>
        <p:nvSpPr>
          <p:cNvPr id="730" name="くらいときにひかる！"/>
          <p:cNvSpPr txBox="1"/>
          <p:nvPr/>
        </p:nvSpPr>
        <p:spPr>
          <a:xfrm>
            <a:off x="686775" y="6963019"/>
            <a:ext cx="11631250" cy="904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くらいときにひかる！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1 ?BTN()…"/>
          <p:cNvSpPr txBox="1"/>
          <p:nvPr/>
        </p:nvSpPr>
        <p:spPr>
          <a:xfrm>
            <a:off x="6400800" y="2677583"/>
            <a:ext cx="5824037" cy="23622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4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?BTN()</a:t>
            </a:r>
          </a:p>
          <a:p>
            <a:pPr algn="l">
              <a:lnSpc>
                <a:spcPct val="160000"/>
              </a:lnSpc>
              <a:defRPr sz="4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WAIT10</a:t>
            </a:r>
          </a:p>
          <a:p>
            <a:pPr algn="l">
              <a:lnSpc>
                <a:spcPct val="160000"/>
              </a:lnSpc>
              <a:defRPr sz="4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33" name="ボタンが入力されたかどうかのけいそく"/>
          <p:cNvSpPr txBox="1"/>
          <p:nvPr/>
        </p:nvSpPr>
        <p:spPr>
          <a:xfrm>
            <a:off x="-335557" y="674686"/>
            <a:ext cx="13675913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ボタンが入力されたかどうかの</a:t>
            </a:r>
            <a:r>
              <a:rPr>
                <a:solidFill>
                  <a:schemeClr val="accent5"/>
                </a:solidFill>
              </a:rPr>
              <a:t>けいそく</a:t>
            </a:r>
          </a:p>
        </p:txBody>
      </p:sp>
      <p:pic>
        <p:nvPicPr>
          <p:cNvPr id="7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60000">
            <a:off x="767582" y="2681615"/>
            <a:ext cx="4786245" cy="6447859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矢印"/>
          <p:cNvSpPr/>
          <p:nvPr/>
        </p:nvSpPr>
        <p:spPr>
          <a:xfrm>
            <a:off x="4854707" y="7188200"/>
            <a:ext cx="2630951" cy="167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808" y="14256"/>
                </a:moveTo>
                <a:lnTo>
                  <a:pt x="8808" y="21600"/>
                </a:lnTo>
                <a:lnTo>
                  <a:pt x="0" y="10800"/>
                </a:lnTo>
                <a:lnTo>
                  <a:pt x="8808" y="0"/>
                </a:lnTo>
                <a:lnTo>
                  <a:pt x="880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ジャンパー線でボタンをつくる"/>
          <p:cNvSpPr txBox="1"/>
          <p:nvPr/>
        </p:nvSpPr>
        <p:spPr>
          <a:xfrm>
            <a:off x="-335557" y="674686"/>
            <a:ext cx="13675913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ジャンパー線でボタンをつくる</a:t>
            </a:r>
          </a:p>
        </p:txBody>
      </p:sp>
      <p:pic>
        <p:nvPicPr>
          <p:cNvPr id="7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60000">
            <a:off x="7862649" y="2122685"/>
            <a:ext cx="4786245" cy="6447859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VIDEO1…"/>
          <p:cNvSpPr txBox="1"/>
          <p:nvPr/>
        </p:nvSpPr>
        <p:spPr>
          <a:xfrm>
            <a:off x="6782653" y="2517775"/>
            <a:ext cx="1132828" cy="5657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100"/>
            </a:pPr>
            <a:r>
              <a:t>VIDEO1</a:t>
            </a:r>
          </a:p>
          <a:p>
            <a:pPr algn="r">
              <a:defRPr sz="2100"/>
            </a:pPr>
            <a:r>
              <a:t>VIDEO2</a:t>
            </a:r>
          </a:p>
          <a:p>
            <a:pPr algn="r">
              <a:defRPr sz="2100"/>
            </a:pPr>
            <a:r>
              <a:t>IN1</a:t>
            </a:r>
          </a:p>
          <a:p>
            <a:pPr algn="r">
              <a:defRPr sz="2100"/>
            </a:pPr>
            <a:r>
              <a:t>IN2</a:t>
            </a:r>
          </a:p>
          <a:p>
            <a:pPr algn="r">
              <a:defRPr sz="2100"/>
            </a:pPr>
            <a:r>
              <a:t>IN3</a:t>
            </a:r>
          </a:p>
          <a:p>
            <a:pPr algn="r">
              <a:defRPr sz="2100"/>
            </a:pPr>
            <a:r>
              <a:t>IN4</a:t>
            </a:r>
          </a:p>
          <a:p>
            <a:pPr algn="r">
              <a:defRPr sz="2100"/>
            </a:pPr>
            <a:r>
              <a:t>VCC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GND</a:t>
            </a:r>
          </a:p>
          <a:p>
            <a:pPr algn="r">
              <a:defRPr sz="2100"/>
            </a:pPr>
            <a:r>
              <a:t>OUT1</a:t>
            </a:r>
          </a:p>
          <a:p>
            <a:pPr algn="r">
              <a:defRPr sz="2100"/>
            </a:pPr>
            <a:r>
              <a:t>OUT2</a:t>
            </a:r>
          </a:p>
          <a:p>
            <a:pPr algn="r">
              <a:defRPr sz="2100"/>
            </a:pPr>
            <a:r>
              <a:t>OUT3</a:t>
            </a:r>
          </a:p>
          <a:p>
            <a:pPr algn="r">
              <a:defRPr sz="2100"/>
            </a:pPr>
            <a:r>
              <a:t>OUT4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BTN</a:t>
            </a:r>
          </a:p>
          <a:p>
            <a:pPr algn="r">
              <a:defRPr sz="2100"/>
            </a:pPr>
            <a:r>
              <a:t>LED</a:t>
            </a:r>
          </a:p>
        </p:txBody>
      </p:sp>
      <p:grpSp>
        <p:nvGrpSpPr>
          <p:cNvPr id="747" name="グループ"/>
          <p:cNvGrpSpPr/>
          <p:nvPr/>
        </p:nvGrpSpPr>
        <p:grpSpPr>
          <a:xfrm flipH="1" rot="10800000">
            <a:off x="846004" y="7443245"/>
            <a:ext cx="5850290" cy="1969119"/>
            <a:chOff x="0" y="0"/>
            <a:chExt cx="5850288" cy="1969117"/>
          </a:xfrm>
        </p:grpSpPr>
        <p:sp>
          <p:nvSpPr>
            <p:cNvPr id="757" name="接続の線"/>
            <p:cNvSpPr/>
            <p:nvPr/>
          </p:nvSpPr>
          <p:spPr>
            <a:xfrm>
              <a:off x="1098285" y="854087"/>
              <a:ext cx="3572802" cy="98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934" fill="norm" stroke="1" extrusionOk="0">
                  <a:moveTo>
                    <a:pt x="21600" y="17844"/>
                  </a:moveTo>
                  <a:cubicBezTo>
                    <a:pt x="12468" y="21600"/>
                    <a:pt x="5268" y="15652"/>
                    <a:pt x="0" y="0"/>
                  </a:cubicBezTo>
                </a:path>
              </a:pathLst>
            </a:custGeom>
            <a:noFill/>
            <a:ln w="889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743" name="グループ"/>
            <p:cNvGrpSpPr/>
            <p:nvPr/>
          </p:nvGrpSpPr>
          <p:grpSpPr>
            <a:xfrm rot="2149926">
              <a:off x="-50138" y="401121"/>
              <a:ext cx="1468504" cy="303478"/>
              <a:chOff x="0" y="0"/>
              <a:chExt cx="1468503" cy="303477"/>
            </a:xfrm>
          </p:grpSpPr>
          <p:sp>
            <p:nvSpPr>
              <p:cNvPr id="741" name="四角形"/>
              <p:cNvSpPr/>
              <p:nvPr/>
            </p:nvSpPr>
            <p:spPr>
              <a:xfrm>
                <a:off x="719666" y="0"/>
                <a:ext cx="748838" cy="303478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42" name="四角形"/>
              <p:cNvSpPr/>
              <p:nvPr/>
            </p:nvSpPr>
            <p:spPr>
              <a:xfrm>
                <a:off x="0" y="97730"/>
                <a:ext cx="748837" cy="108017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746" name="グループ"/>
            <p:cNvGrpSpPr/>
            <p:nvPr/>
          </p:nvGrpSpPr>
          <p:grpSpPr>
            <a:xfrm rot="10893536">
              <a:off x="4377928" y="1645721"/>
              <a:ext cx="1468505" cy="303478"/>
              <a:chOff x="0" y="0"/>
              <a:chExt cx="1468503" cy="303477"/>
            </a:xfrm>
          </p:grpSpPr>
          <p:sp>
            <p:nvSpPr>
              <p:cNvPr id="744" name="四角形"/>
              <p:cNvSpPr/>
              <p:nvPr/>
            </p:nvSpPr>
            <p:spPr>
              <a:xfrm>
                <a:off x="719666" y="0"/>
                <a:ext cx="748838" cy="303478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45" name="四角形"/>
              <p:cNvSpPr/>
              <p:nvPr/>
            </p:nvSpPr>
            <p:spPr>
              <a:xfrm>
                <a:off x="0" y="97730"/>
                <a:ext cx="748837" cy="108017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grpSp>
        <p:nvGrpSpPr>
          <p:cNvPr id="755" name="グループ"/>
          <p:cNvGrpSpPr/>
          <p:nvPr/>
        </p:nvGrpSpPr>
        <p:grpSpPr>
          <a:xfrm flipH="1" rot="10800000">
            <a:off x="1040738" y="5356212"/>
            <a:ext cx="5833356" cy="1906280"/>
            <a:chOff x="0" y="0"/>
            <a:chExt cx="5833355" cy="1906278"/>
          </a:xfrm>
        </p:grpSpPr>
        <p:sp>
          <p:nvSpPr>
            <p:cNvPr id="758" name="接続の線"/>
            <p:cNvSpPr/>
            <p:nvPr/>
          </p:nvSpPr>
          <p:spPr>
            <a:xfrm>
              <a:off x="1039019" y="803287"/>
              <a:ext cx="3572802" cy="98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934" fill="norm" stroke="1" extrusionOk="0">
                  <a:moveTo>
                    <a:pt x="21600" y="17844"/>
                  </a:moveTo>
                  <a:cubicBezTo>
                    <a:pt x="12468" y="21600"/>
                    <a:pt x="5268" y="15652"/>
                    <a:pt x="0" y="0"/>
                  </a:cubicBezTo>
                </a:path>
              </a:pathLst>
            </a:custGeom>
            <a:noFill/>
            <a:ln w="889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751" name="グループ"/>
            <p:cNvGrpSpPr/>
            <p:nvPr/>
          </p:nvGrpSpPr>
          <p:grpSpPr>
            <a:xfrm rot="2149926">
              <a:off x="-50138" y="401121"/>
              <a:ext cx="1468504" cy="303478"/>
              <a:chOff x="0" y="0"/>
              <a:chExt cx="1468503" cy="303477"/>
            </a:xfrm>
          </p:grpSpPr>
          <p:sp>
            <p:nvSpPr>
              <p:cNvPr id="749" name="四角形"/>
              <p:cNvSpPr/>
              <p:nvPr/>
            </p:nvSpPr>
            <p:spPr>
              <a:xfrm>
                <a:off x="719666" y="0"/>
                <a:ext cx="748838" cy="303478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50" name="四角形"/>
              <p:cNvSpPr/>
              <p:nvPr/>
            </p:nvSpPr>
            <p:spPr>
              <a:xfrm>
                <a:off x="0" y="97730"/>
                <a:ext cx="748837" cy="108017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754" name="グループ"/>
            <p:cNvGrpSpPr/>
            <p:nvPr/>
          </p:nvGrpSpPr>
          <p:grpSpPr>
            <a:xfrm rot="10893536">
              <a:off x="4360995" y="1582882"/>
              <a:ext cx="1468505" cy="303478"/>
              <a:chOff x="0" y="0"/>
              <a:chExt cx="1468503" cy="303477"/>
            </a:xfrm>
          </p:grpSpPr>
          <p:sp>
            <p:nvSpPr>
              <p:cNvPr id="752" name="四角形"/>
              <p:cNvSpPr/>
              <p:nvPr/>
            </p:nvSpPr>
            <p:spPr>
              <a:xfrm>
                <a:off x="719666" y="0"/>
                <a:ext cx="748838" cy="303478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53" name="四角形"/>
              <p:cNvSpPr/>
              <p:nvPr/>
            </p:nvSpPr>
            <p:spPr>
              <a:xfrm>
                <a:off x="0" y="97730"/>
                <a:ext cx="748837" cy="108017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756" name="こっち側を…"/>
          <p:cNvSpPr txBox="1"/>
          <p:nvPr/>
        </p:nvSpPr>
        <p:spPr>
          <a:xfrm>
            <a:off x="171450" y="2004691"/>
            <a:ext cx="2857500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こっち側を</a:t>
            </a:r>
          </a:p>
          <a:p>
            <a:pPr/>
            <a:r>
              <a:t>くっつけたり</a:t>
            </a:r>
          </a:p>
          <a:p>
            <a:pPr/>
            <a:r>
              <a:t>はなしたり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入力と出力…"/>
          <p:cNvSpPr txBox="1"/>
          <p:nvPr>
            <p:ph type="title"/>
          </p:nvPr>
        </p:nvSpPr>
        <p:spPr>
          <a:xfrm>
            <a:off x="-341294" y="476340"/>
            <a:ext cx="13687388" cy="5887633"/>
          </a:xfrm>
          <a:prstGeom prst="rect">
            <a:avLst/>
          </a:prstGeom>
        </p:spPr>
        <p:txBody>
          <a:bodyPr/>
          <a:lstStyle/>
          <a:p>
            <a:pPr/>
            <a:r>
              <a:t>入力と出力</a:t>
            </a:r>
          </a:p>
          <a:p>
            <a:pPr/>
            <a:r>
              <a:t>組み合わせてみよう</a:t>
            </a:r>
          </a:p>
        </p:txBody>
      </p:sp>
      <p:pic>
        <p:nvPicPr>
          <p:cNvPr id="76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1 OUT1,BTN():WAIT10…"/>
          <p:cNvSpPr txBox="1"/>
          <p:nvPr/>
        </p:nvSpPr>
        <p:spPr>
          <a:xfrm>
            <a:off x="1779804" y="1752869"/>
            <a:ext cx="9445192" cy="12192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3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OUT1,BTN():WAIT10</a:t>
            </a:r>
          </a:p>
          <a:p>
            <a:pPr algn="l">
              <a:lnSpc>
                <a:spcPct val="160000"/>
              </a:lnSpc>
              <a:defRPr sz="3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GOTO1</a:t>
            </a:r>
          </a:p>
        </p:txBody>
      </p:sp>
      <p:sp>
        <p:nvSpPr>
          <p:cNvPr id="764" name="入力（ボタン）と出力（LED）"/>
          <p:cNvSpPr txBox="1"/>
          <p:nvPr/>
        </p:nvSpPr>
        <p:spPr>
          <a:xfrm>
            <a:off x="-197165" y="653732"/>
            <a:ext cx="13675914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入力（ボタン）と出力（LED）</a:t>
            </a:r>
          </a:p>
        </p:txBody>
      </p:sp>
      <p:pic>
        <p:nvPicPr>
          <p:cNvPr id="7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60000">
            <a:off x="6004215" y="3325082"/>
            <a:ext cx="4786245" cy="6447859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VIDEO1…"/>
          <p:cNvSpPr txBox="1"/>
          <p:nvPr/>
        </p:nvSpPr>
        <p:spPr>
          <a:xfrm>
            <a:off x="4924219" y="3720172"/>
            <a:ext cx="1132828" cy="5657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100"/>
            </a:pPr>
            <a:r>
              <a:t>VIDEO1</a:t>
            </a:r>
          </a:p>
          <a:p>
            <a:pPr algn="r">
              <a:defRPr sz="2100"/>
            </a:pPr>
            <a:r>
              <a:t>VIDEO2</a:t>
            </a:r>
          </a:p>
          <a:p>
            <a:pPr algn="r">
              <a:defRPr sz="2100"/>
            </a:pPr>
            <a:r>
              <a:t>IN1</a:t>
            </a:r>
          </a:p>
          <a:p>
            <a:pPr algn="r">
              <a:defRPr sz="2100"/>
            </a:pPr>
            <a:r>
              <a:t>IN2</a:t>
            </a:r>
          </a:p>
          <a:p>
            <a:pPr algn="r">
              <a:defRPr sz="2100"/>
            </a:pPr>
            <a:r>
              <a:t>IN3</a:t>
            </a:r>
          </a:p>
          <a:p>
            <a:pPr algn="r">
              <a:defRPr sz="2100"/>
            </a:pPr>
            <a:r>
              <a:t>IN4</a:t>
            </a:r>
          </a:p>
          <a:p>
            <a:pPr algn="r">
              <a:defRPr sz="2100"/>
            </a:pPr>
            <a:r>
              <a:t>VCC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GND</a:t>
            </a:r>
          </a:p>
          <a:p>
            <a:pPr algn="r">
              <a:defRPr sz="2100">
                <a:solidFill>
                  <a:schemeClr val="accent1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OUT1</a:t>
            </a:r>
          </a:p>
          <a:p>
            <a:pPr algn="r">
              <a:defRPr sz="2100"/>
            </a:pPr>
            <a:r>
              <a:t>OUT2</a:t>
            </a:r>
          </a:p>
          <a:p>
            <a:pPr algn="r">
              <a:defRPr sz="2100"/>
            </a:pPr>
            <a:r>
              <a:t>OUT3</a:t>
            </a:r>
          </a:p>
          <a:p>
            <a:pPr algn="r">
              <a:defRPr sz="2100"/>
            </a:pPr>
            <a:r>
              <a:t>OUT4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BTN</a:t>
            </a:r>
          </a:p>
          <a:p>
            <a:pPr algn="r">
              <a:defRPr sz="2100"/>
            </a:pPr>
            <a:r>
              <a:t>LED</a:t>
            </a:r>
          </a:p>
        </p:txBody>
      </p:sp>
      <p:sp>
        <p:nvSpPr>
          <p:cNvPr id="767" name="KBD1…"/>
          <p:cNvSpPr txBox="1"/>
          <p:nvPr/>
        </p:nvSpPr>
        <p:spPr>
          <a:xfrm>
            <a:off x="10821888" y="3720172"/>
            <a:ext cx="1119493" cy="5657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/>
            </a:pPr>
            <a:r>
              <a:t>KBD1</a:t>
            </a:r>
          </a:p>
          <a:p>
            <a:pPr algn="l">
              <a:defRPr sz="2100"/>
            </a:pPr>
            <a:r>
              <a:t>NC</a:t>
            </a:r>
          </a:p>
          <a:p>
            <a:pPr algn="l">
              <a:defRPr sz="2100"/>
            </a:pPr>
            <a:r>
              <a:t>KBD2</a:t>
            </a:r>
          </a:p>
          <a:p>
            <a:pPr algn="l">
              <a:defRPr sz="2100"/>
            </a:pPr>
            <a:r>
              <a:t>SOUND</a:t>
            </a:r>
          </a:p>
          <a:p>
            <a:pPr algn="l">
              <a:defRPr sz="2100"/>
            </a:pPr>
            <a:r>
              <a:t>ISP</a:t>
            </a:r>
          </a:p>
          <a:p>
            <a:pPr algn="l">
              <a:defRPr sz="2100"/>
            </a:pPr>
            <a:r>
              <a:t>RESET</a:t>
            </a:r>
          </a:p>
          <a:p>
            <a:pPr algn="l">
              <a:defRPr sz="2100">
                <a:solidFill>
                  <a:schemeClr val="accent1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GND</a:t>
            </a:r>
          </a:p>
          <a:p>
            <a:pPr algn="l">
              <a:defRPr sz="2100"/>
            </a:pPr>
            <a:r>
              <a:t>VCC</a:t>
            </a:r>
          </a:p>
          <a:p>
            <a:pPr algn="l">
              <a:defRPr sz="2100"/>
            </a:pPr>
            <a:r>
              <a:t>XTAL</a:t>
            </a:r>
          </a:p>
          <a:p>
            <a:pPr algn="l">
              <a:defRPr sz="2100"/>
            </a:pPr>
            <a:r>
              <a:t>XTAL</a:t>
            </a:r>
          </a:p>
          <a:p>
            <a:pPr algn="l">
              <a:defRPr sz="2100"/>
            </a:pPr>
            <a:r>
              <a:t>OUT5</a:t>
            </a:r>
          </a:p>
          <a:p>
            <a:pPr algn="l">
              <a:defRPr sz="2100"/>
            </a:pPr>
            <a:r>
              <a:t>OUT6</a:t>
            </a:r>
          </a:p>
          <a:p>
            <a:pPr algn="l">
              <a:defRPr sz="2100"/>
            </a:pPr>
            <a:r>
              <a:t>TXD</a:t>
            </a:r>
          </a:p>
          <a:p>
            <a:pPr algn="l">
              <a:defRPr sz="2100"/>
            </a:pPr>
            <a:r>
              <a:t>RXD</a:t>
            </a:r>
          </a:p>
        </p:txBody>
      </p:sp>
      <p:pic>
        <p:nvPicPr>
          <p:cNvPr id="76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72638" b="0"/>
          <a:stretch>
            <a:fillRect/>
          </a:stretch>
        </p:blipFill>
        <p:spPr>
          <a:xfrm>
            <a:off x="1391782" y="3652438"/>
            <a:ext cx="2648397" cy="5588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1 OUT1,!BTN():WAIT10…"/>
          <p:cNvSpPr txBox="1"/>
          <p:nvPr/>
        </p:nvSpPr>
        <p:spPr>
          <a:xfrm>
            <a:off x="1779804" y="1752869"/>
            <a:ext cx="9445192" cy="12192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3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OUT1,!BTN():WAIT10</a:t>
            </a:r>
          </a:p>
          <a:p>
            <a:pPr algn="l">
              <a:lnSpc>
                <a:spcPct val="160000"/>
              </a:lnSpc>
              <a:defRPr sz="3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GOTO1</a:t>
            </a:r>
          </a:p>
        </p:txBody>
      </p:sp>
      <p:sp>
        <p:nvSpPr>
          <p:cNvPr id="771" name="入力（ボタン）と出力（LED）"/>
          <p:cNvSpPr txBox="1"/>
          <p:nvPr/>
        </p:nvSpPr>
        <p:spPr>
          <a:xfrm>
            <a:off x="-197165" y="653732"/>
            <a:ext cx="13675914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入力（ボタン）と出力（LED）</a:t>
            </a:r>
          </a:p>
        </p:txBody>
      </p:sp>
      <p:pic>
        <p:nvPicPr>
          <p:cNvPr id="7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60000">
            <a:off x="6004215" y="3325082"/>
            <a:ext cx="4786245" cy="6447859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VIDEO1…"/>
          <p:cNvSpPr txBox="1"/>
          <p:nvPr/>
        </p:nvSpPr>
        <p:spPr>
          <a:xfrm>
            <a:off x="4924219" y="3720172"/>
            <a:ext cx="1132828" cy="5657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100"/>
            </a:pPr>
            <a:r>
              <a:t>VIDEO1</a:t>
            </a:r>
          </a:p>
          <a:p>
            <a:pPr algn="r">
              <a:defRPr sz="2100"/>
            </a:pPr>
            <a:r>
              <a:t>VIDEO2</a:t>
            </a:r>
          </a:p>
          <a:p>
            <a:pPr algn="r">
              <a:defRPr sz="2100"/>
            </a:pPr>
            <a:r>
              <a:t>IN1</a:t>
            </a:r>
          </a:p>
          <a:p>
            <a:pPr algn="r">
              <a:defRPr sz="2100"/>
            </a:pPr>
            <a:r>
              <a:t>IN2</a:t>
            </a:r>
          </a:p>
          <a:p>
            <a:pPr algn="r">
              <a:defRPr sz="2100"/>
            </a:pPr>
            <a:r>
              <a:t>IN3</a:t>
            </a:r>
          </a:p>
          <a:p>
            <a:pPr algn="r">
              <a:defRPr sz="2100"/>
            </a:pPr>
            <a:r>
              <a:t>IN4</a:t>
            </a:r>
          </a:p>
          <a:p>
            <a:pPr algn="r">
              <a:defRPr sz="2100"/>
            </a:pPr>
            <a:r>
              <a:t>VCC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GND</a:t>
            </a:r>
          </a:p>
          <a:p>
            <a:pPr algn="r">
              <a:defRPr sz="2100">
                <a:solidFill>
                  <a:schemeClr val="accent1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OUT1</a:t>
            </a:r>
          </a:p>
          <a:p>
            <a:pPr algn="r">
              <a:defRPr sz="2100"/>
            </a:pPr>
            <a:r>
              <a:t>OUT2</a:t>
            </a:r>
          </a:p>
          <a:p>
            <a:pPr algn="r">
              <a:defRPr sz="2100"/>
            </a:pPr>
            <a:r>
              <a:t>OUT3</a:t>
            </a:r>
          </a:p>
          <a:p>
            <a:pPr algn="r">
              <a:defRPr sz="2100"/>
            </a:pPr>
            <a:r>
              <a:t>OUT4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BTN</a:t>
            </a:r>
          </a:p>
          <a:p>
            <a:pPr algn="r">
              <a:defRPr sz="2100"/>
            </a:pPr>
            <a:r>
              <a:t>LED</a:t>
            </a:r>
          </a:p>
        </p:txBody>
      </p:sp>
      <p:sp>
        <p:nvSpPr>
          <p:cNvPr id="774" name="KBD1…"/>
          <p:cNvSpPr txBox="1"/>
          <p:nvPr/>
        </p:nvSpPr>
        <p:spPr>
          <a:xfrm>
            <a:off x="10821888" y="3720172"/>
            <a:ext cx="1119493" cy="5657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/>
            </a:pPr>
            <a:r>
              <a:t>KBD1</a:t>
            </a:r>
          </a:p>
          <a:p>
            <a:pPr algn="l">
              <a:defRPr sz="2100"/>
            </a:pPr>
            <a:r>
              <a:t>NC</a:t>
            </a:r>
          </a:p>
          <a:p>
            <a:pPr algn="l">
              <a:defRPr sz="2100"/>
            </a:pPr>
            <a:r>
              <a:t>KBD2</a:t>
            </a:r>
          </a:p>
          <a:p>
            <a:pPr algn="l">
              <a:defRPr sz="2100"/>
            </a:pPr>
            <a:r>
              <a:t>SOUND</a:t>
            </a:r>
          </a:p>
          <a:p>
            <a:pPr algn="l">
              <a:defRPr sz="2100"/>
            </a:pPr>
            <a:r>
              <a:t>ISP</a:t>
            </a:r>
          </a:p>
          <a:p>
            <a:pPr algn="l">
              <a:defRPr sz="2100"/>
            </a:pPr>
            <a:r>
              <a:t>RESET</a:t>
            </a:r>
          </a:p>
          <a:p>
            <a:pPr algn="l">
              <a:defRPr sz="2100">
                <a:solidFill>
                  <a:schemeClr val="accent1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GND</a:t>
            </a:r>
          </a:p>
          <a:p>
            <a:pPr algn="l">
              <a:defRPr sz="2100"/>
            </a:pPr>
            <a:r>
              <a:t>VCC</a:t>
            </a:r>
          </a:p>
          <a:p>
            <a:pPr algn="l">
              <a:defRPr sz="2100"/>
            </a:pPr>
            <a:r>
              <a:t>XTAL</a:t>
            </a:r>
          </a:p>
          <a:p>
            <a:pPr algn="l">
              <a:defRPr sz="2100"/>
            </a:pPr>
            <a:r>
              <a:t>XTAL</a:t>
            </a:r>
          </a:p>
          <a:p>
            <a:pPr algn="l">
              <a:defRPr sz="2100"/>
            </a:pPr>
            <a:r>
              <a:t>OUT5</a:t>
            </a:r>
          </a:p>
          <a:p>
            <a:pPr algn="l">
              <a:defRPr sz="2100"/>
            </a:pPr>
            <a:r>
              <a:t>OUT6</a:t>
            </a:r>
          </a:p>
          <a:p>
            <a:pPr algn="l">
              <a:defRPr sz="2100"/>
            </a:pPr>
            <a:r>
              <a:t>TXD</a:t>
            </a:r>
          </a:p>
          <a:p>
            <a:pPr algn="l">
              <a:defRPr sz="2100"/>
            </a:pPr>
            <a:r>
              <a:t>RXD</a:t>
            </a:r>
          </a:p>
        </p:txBody>
      </p:sp>
      <p:pic>
        <p:nvPicPr>
          <p:cNvPr id="77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72638" b="0"/>
          <a:stretch>
            <a:fillRect/>
          </a:stretch>
        </p:blipFill>
        <p:spPr>
          <a:xfrm>
            <a:off x="1391782" y="3652438"/>
            <a:ext cx="2648397" cy="5588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0816" y="6192743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778" name="ロボットかんせい👏"/>
          <p:cNvSpPr txBox="1"/>
          <p:nvPr/>
        </p:nvSpPr>
        <p:spPr>
          <a:xfrm>
            <a:off x="864857" y="725730"/>
            <a:ext cx="11275086" cy="1136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96570">
              <a:defRPr sz="6205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ロボットかんせい👏</a:t>
            </a:r>
          </a:p>
        </p:txBody>
      </p:sp>
      <p:sp>
        <p:nvSpPr>
          <p:cNvPr id="779" name="入力装置"/>
          <p:cNvSpPr txBox="1"/>
          <p:nvPr/>
        </p:nvSpPr>
        <p:spPr>
          <a:xfrm>
            <a:off x="9333448" y="2416419"/>
            <a:ext cx="2603501" cy="7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900"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入力装置</a:t>
            </a:r>
          </a:p>
        </p:txBody>
      </p:sp>
      <p:sp>
        <p:nvSpPr>
          <p:cNvPr id="780" name="出力装置"/>
          <p:cNvSpPr txBox="1"/>
          <p:nvPr/>
        </p:nvSpPr>
        <p:spPr>
          <a:xfrm>
            <a:off x="790257" y="2416419"/>
            <a:ext cx="2603501" cy="7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900"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出力装置</a:t>
            </a:r>
          </a:p>
        </p:txBody>
      </p:sp>
      <p:sp>
        <p:nvSpPr>
          <p:cNvPr id="781" name="処理装置"/>
          <p:cNvSpPr txBox="1"/>
          <p:nvPr/>
        </p:nvSpPr>
        <p:spPr>
          <a:xfrm>
            <a:off x="5604203" y="5346456"/>
            <a:ext cx="2603501" cy="7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900"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処理装置</a:t>
            </a:r>
          </a:p>
        </p:txBody>
      </p:sp>
      <p:sp>
        <p:nvSpPr>
          <p:cNvPr id="782" name="コンピューター"/>
          <p:cNvSpPr txBox="1"/>
          <p:nvPr/>
        </p:nvSpPr>
        <p:spPr>
          <a:xfrm>
            <a:off x="4832777" y="8855935"/>
            <a:ext cx="43815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</a:t>
            </a:r>
          </a:p>
        </p:txBody>
      </p:sp>
      <p:pic>
        <p:nvPicPr>
          <p:cNvPr id="78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588" y="3630470"/>
            <a:ext cx="409893" cy="2181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50906" y="4011245"/>
            <a:ext cx="1680335" cy="1136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5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82002" y="3590195"/>
            <a:ext cx="506392" cy="2262316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LED"/>
          <p:cNvSpPr txBox="1"/>
          <p:nvPr/>
        </p:nvSpPr>
        <p:spPr>
          <a:xfrm>
            <a:off x="206995" y="5935310"/>
            <a:ext cx="1459079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</a:t>
            </a:r>
          </a:p>
        </p:txBody>
      </p:sp>
      <p:sp>
        <p:nvSpPr>
          <p:cNvPr id="787" name="サーボ"/>
          <p:cNvSpPr txBox="1"/>
          <p:nvPr/>
        </p:nvSpPr>
        <p:spPr>
          <a:xfrm>
            <a:off x="2453514" y="5935310"/>
            <a:ext cx="19431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</a:t>
            </a:r>
          </a:p>
        </p:txBody>
      </p:sp>
      <p:sp>
        <p:nvSpPr>
          <p:cNvPr id="788" name="光センサー"/>
          <p:cNvSpPr txBox="1"/>
          <p:nvPr/>
        </p:nvSpPr>
        <p:spPr>
          <a:xfrm>
            <a:off x="9448479" y="5935310"/>
            <a:ext cx="31623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光センサー</a:t>
            </a:r>
          </a:p>
        </p:txBody>
      </p:sp>
      <p:sp>
        <p:nvSpPr>
          <p:cNvPr id="795" name="接続の線"/>
          <p:cNvSpPr/>
          <p:nvPr/>
        </p:nvSpPr>
        <p:spPr>
          <a:xfrm>
            <a:off x="9059692" y="7530359"/>
            <a:ext cx="1633848" cy="950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623" fill="norm" stroke="1" extrusionOk="0">
                <a:moveTo>
                  <a:pt x="21600" y="0"/>
                </a:moveTo>
                <a:cubicBezTo>
                  <a:pt x="18463" y="16821"/>
                  <a:pt x="11263" y="21600"/>
                  <a:pt x="0" y="14338"/>
                </a:cubicBezTo>
              </a:path>
            </a:pathLst>
          </a:custGeom>
          <a:ln w="1651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796" name="接続の線"/>
          <p:cNvSpPr/>
          <p:nvPr/>
        </p:nvSpPr>
        <p:spPr>
          <a:xfrm>
            <a:off x="3395888" y="7296760"/>
            <a:ext cx="1446882" cy="1245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62" fill="norm" stroke="1" extrusionOk="0">
                <a:moveTo>
                  <a:pt x="21600" y="19312"/>
                </a:moveTo>
                <a:cubicBezTo>
                  <a:pt x="7497" y="21600"/>
                  <a:pt x="297" y="15163"/>
                  <a:pt x="0" y="0"/>
                </a:cubicBezTo>
              </a:path>
            </a:pathLst>
          </a:custGeom>
          <a:ln w="1651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791" name="計測"/>
          <p:cNvSpPr txBox="1"/>
          <p:nvPr/>
        </p:nvSpPr>
        <p:spPr>
          <a:xfrm>
            <a:off x="11007602" y="8353506"/>
            <a:ext cx="1358901" cy="7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900"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計測</a:t>
            </a:r>
          </a:p>
        </p:txBody>
      </p:sp>
      <p:sp>
        <p:nvSpPr>
          <p:cNvPr id="792" name="制御"/>
          <p:cNvSpPr txBox="1"/>
          <p:nvPr/>
        </p:nvSpPr>
        <p:spPr>
          <a:xfrm>
            <a:off x="1412557" y="8353506"/>
            <a:ext cx="1358901" cy="7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900"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制御</a:t>
            </a:r>
          </a:p>
        </p:txBody>
      </p:sp>
      <p:sp>
        <p:nvSpPr>
          <p:cNvPr id="797" name="接続の線"/>
          <p:cNvSpPr/>
          <p:nvPr/>
        </p:nvSpPr>
        <p:spPr>
          <a:xfrm>
            <a:off x="2287962" y="4170489"/>
            <a:ext cx="2683868" cy="3154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30" h="19698" fill="norm" stroke="1" extrusionOk="0">
                <a:moveTo>
                  <a:pt x="18413" y="0"/>
                </a:moveTo>
                <a:cubicBezTo>
                  <a:pt x="21600" y="15196"/>
                  <a:pt x="15462" y="21600"/>
                  <a:pt x="0" y="19211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8" name="接続の線"/>
          <p:cNvSpPr/>
          <p:nvPr/>
        </p:nvSpPr>
        <p:spPr>
          <a:xfrm>
            <a:off x="9024839" y="4329953"/>
            <a:ext cx="2683869" cy="3154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30" h="19698" fill="norm" stroke="1" extrusionOk="0">
                <a:moveTo>
                  <a:pt x="817" y="0"/>
                </a:moveTo>
                <a:cubicBezTo>
                  <a:pt x="-2370" y="15196"/>
                  <a:pt x="3768" y="21600"/>
                  <a:pt x="19230" y="19211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ノートをとろう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ノートをとろう！</a:t>
            </a:r>
          </a:p>
        </p:txBody>
      </p:sp>
      <p:grpSp>
        <p:nvGrpSpPr>
          <p:cNvPr id="324" name="グループ"/>
          <p:cNvGrpSpPr/>
          <p:nvPr/>
        </p:nvGrpSpPr>
        <p:grpSpPr>
          <a:xfrm>
            <a:off x="5867160" y="6558143"/>
            <a:ext cx="1270481" cy="2386043"/>
            <a:chOff x="0" y="0"/>
            <a:chExt cx="1270480" cy="2386042"/>
          </a:xfrm>
        </p:grpSpPr>
        <p:sp>
          <p:nvSpPr>
            <p:cNvPr id="317" name="円形"/>
            <p:cNvSpPr/>
            <p:nvPr/>
          </p:nvSpPr>
          <p:spPr>
            <a:xfrm>
              <a:off x="480" y="0"/>
              <a:ext cx="1270001" cy="1270000"/>
            </a:xfrm>
            <a:prstGeom prst="ellipse">
              <a:avLst/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8" name="角丸四角形"/>
            <p:cNvSpPr/>
            <p:nvPr/>
          </p:nvSpPr>
          <p:spPr>
            <a:xfrm>
              <a:off x="0" y="1268442"/>
              <a:ext cx="1270000" cy="1117601"/>
            </a:xfrm>
            <a:prstGeom prst="roundRect">
              <a:avLst>
                <a:gd name="adj" fmla="val 17045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321" name="グループ"/>
            <p:cNvGrpSpPr/>
            <p:nvPr/>
          </p:nvGrpSpPr>
          <p:grpSpPr>
            <a:xfrm>
              <a:off x="679181" y="359533"/>
              <a:ext cx="550934" cy="550934"/>
              <a:chOff x="0" y="0"/>
              <a:chExt cx="550932" cy="550932"/>
            </a:xfrm>
          </p:grpSpPr>
          <p:sp>
            <p:nvSpPr>
              <p:cNvPr id="319" name="円形"/>
              <p:cNvSpPr/>
              <p:nvPr/>
            </p:nvSpPr>
            <p:spPr>
              <a:xfrm>
                <a:off x="0" y="0"/>
                <a:ext cx="550933" cy="55093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0" name="円形"/>
              <p:cNvSpPr/>
              <p:nvPr/>
            </p:nvSpPr>
            <p:spPr>
              <a:xfrm>
                <a:off x="127000" y="127000"/>
                <a:ext cx="296933" cy="29693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22" name="円形"/>
            <p:cNvSpPr/>
            <p:nvPr/>
          </p:nvSpPr>
          <p:spPr>
            <a:xfrm>
              <a:off x="100839" y="359533"/>
              <a:ext cx="550933" cy="5509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3" name="円形"/>
            <p:cNvSpPr/>
            <p:nvPr/>
          </p:nvSpPr>
          <p:spPr>
            <a:xfrm>
              <a:off x="227839" y="486533"/>
              <a:ext cx="296933" cy="2969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00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05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01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02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03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04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07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08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811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81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81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5888" y="70315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四角形"/>
          <p:cNvSpPr/>
          <p:nvPr/>
        </p:nvSpPr>
        <p:spPr>
          <a:xfrm rot="16200000">
            <a:off x="7399933" y="8575670"/>
            <a:ext cx="267098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8" name="四角形"/>
          <p:cNvSpPr/>
          <p:nvPr/>
        </p:nvSpPr>
        <p:spPr>
          <a:xfrm rot="16200000">
            <a:off x="7244994" y="78658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9" name="コンピューターと人"/>
          <p:cNvSpPr txBox="1"/>
          <p:nvPr/>
        </p:nvSpPr>
        <p:spPr>
          <a:xfrm>
            <a:off x="629427" y="288730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7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コンピューターと人</a:t>
            </a:r>
          </a:p>
        </p:txBody>
      </p:sp>
      <p:grpSp>
        <p:nvGrpSpPr>
          <p:cNvPr id="337" name="グループ"/>
          <p:cNvGrpSpPr/>
          <p:nvPr/>
        </p:nvGrpSpPr>
        <p:grpSpPr>
          <a:xfrm>
            <a:off x="5671055" y="1444276"/>
            <a:ext cx="1270481" cy="2386043"/>
            <a:chOff x="0" y="0"/>
            <a:chExt cx="1270480" cy="2386042"/>
          </a:xfrm>
        </p:grpSpPr>
        <p:sp>
          <p:nvSpPr>
            <p:cNvPr id="330" name="円形"/>
            <p:cNvSpPr/>
            <p:nvPr/>
          </p:nvSpPr>
          <p:spPr>
            <a:xfrm>
              <a:off x="480" y="0"/>
              <a:ext cx="1270001" cy="1270000"/>
            </a:xfrm>
            <a:prstGeom prst="ellipse">
              <a:avLst/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1" name="角丸四角形"/>
            <p:cNvSpPr/>
            <p:nvPr/>
          </p:nvSpPr>
          <p:spPr>
            <a:xfrm>
              <a:off x="0" y="1268442"/>
              <a:ext cx="1270000" cy="1117601"/>
            </a:xfrm>
            <a:prstGeom prst="roundRect">
              <a:avLst>
                <a:gd name="adj" fmla="val 17045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334" name="グループ"/>
            <p:cNvGrpSpPr/>
            <p:nvPr/>
          </p:nvGrpSpPr>
          <p:grpSpPr>
            <a:xfrm>
              <a:off x="679181" y="359533"/>
              <a:ext cx="550934" cy="550934"/>
              <a:chOff x="0" y="0"/>
              <a:chExt cx="550932" cy="550932"/>
            </a:xfrm>
          </p:grpSpPr>
          <p:sp>
            <p:nvSpPr>
              <p:cNvPr id="332" name="円形"/>
              <p:cNvSpPr/>
              <p:nvPr/>
            </p:nvSpPr>
            <p:spPr>
              <a:xfrm>
                <a:off x="0" y="0"/>
                <a:ext cx="550933" cy="55093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3" name="円形"/>
              <p:cNvSpPr/>
              <p:nvPr/>
            </p:nvSpPr>
            <p:spPr>
              <a:xfrm>
                <a:off x="127000" y="127000"/>
                <a:ext cx="296933" cy="29693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35" name="円形"/>
            <p:cNvSpPr/>
            <p:nvPr/>
          </p:nvSpPr>
          <p:spPr>
            <a:xfrm>
              <a:off x="100839" y="359533"/>
              <a:ext cx="550933" cy="5509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6" name="円形"/>
            <p:cNvSpPr/>
            <p:nvPr/>
          </p:nvSpPr>
          <p:spPr>
            <a:xfrm>
              <a:off x="227839" y="486533"/>
              <a:ext cx="296933" cy="2969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338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82727" y="5348825"/>
            <a:ext cx="1986513" cy="1860608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どうやって話す？"/>
          <p:cNvSpPr txBox="1"/>
          <p:nvPr/>
        </p:nvSpPr>
        <p:spPr>
          <a:xfrm>
            <a:off x="4420869" y="4284772"/>
            <a:ext cx="416306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どうやって話す？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5888" y="70315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四角形"/>
          <p:cNvSpPr/>
          <p:nvPr/>
        </p:nvSpPr>
        <p:spPr>
          <a:xfrm rot="16200000">
            <a:off x="7399933" y="8575670"/>
            <a:ext cx="267098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3" name="四角形"/>
          <p:cNvSpPr/>
          <p:nvPr/>
        </p:nvSpPr>
        <p:spPr>
          <a:xfrm rot="16200000">
            <a:off x="7244994" y="78658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4" name="角丸四角形"/>
          <p:cNvSpPr/>
          <p:nvPr/>
        </p:nvSpPr>
        <p:spPr>
          <a:xfrm rot="16200000">
            <a:off x="8286301" y="748484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6" name="接続の線"/>
          <p:cNvSpPr/>
          <p:nvPr/>
        </p:nvSpPr>
        <p:spPr>
          <a:xfrm>
            <a:off x="9203329" y="6360268"/>
            <a:ext cx="1457510" cy="1442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0661" y="16532"/>
                  <a:pt x="17861" y="9332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4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8868258" y="4117527"/>
            <a:ext cx="4055716" cy="2242854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コンピューターと人"/>
          <p:cNvSpPr txBox="1"/>
          <p:nvPr/>
        </p:nvSpPr>
        <p:spPr>
          <a:xfrm>
            <a:off x="629427" y="288730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7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コンピューターと人</a:t>
            </a:r>
          </a:p>
        </p:txBody>
      </p:sp>
      <p:sp>
        <p:nvSpPr>
          <p:cNvPr id="367" name="接続の線"/>
          <p:cNvSpPr/>
          <p:nvPr/>
        </p:nvSpPr>
        <p:spPr>
          <a:xfrm>
            <a:off x="1557275" y="6277913"/>
            <a:ext cx="1955280" cy="1737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57" h="20901" fill="norm" stroke="1" extrusionOk="0">
                <a:moveTo>
                  <a:pt x="18457" y="20845"/>
                </a:moveTo>
                <a:cubicBezTo>
                  <a:pt x="2453" y="21600"/>
                  <a:pt x="-3143" y="14652"/>
                  <a:pt x="1668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51" name="グループ"/>
          <p:cNvGrpSpPr/>
          <p:nvPr/>
        </p:nvGrpSpPr>
        <p:grpSpPr>
          <a:xfrm>
            <a:off x="3259077" y="7743990"/>
            <a:ext cx="1333233" cy="690548"/>
            <a:chOff x="0" y="0"/>
            <a:chExt cx="1333232" cy="690547"/>
          </a:xfrm>
        </p:grpSpPr>
        <p:sp>
          <p:nvSpPr>
            <p:cNvPr id="349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0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56" name="グループ"/>
          <p:cNvGrpSpPr/>
          <p:nvPr/>
        </p:nvGrpSpPr>
        <p:grpSpPr>
          <a:xfrm>
            <a:off x="782881" y="4271709"/>
            <a:ext cx="2775118" cy="2402168"/>
            <a:chOff x="0" y="0"/>
            <a:chExt cx="2775116" cy="2402166"/>
          </a:xfrm>
        </p:grpSpPr>
        <p:sp>
          <p:nvSpPr>
            <p:cNvPr id="352" name="四角形"/>
            <p:cNvSpPr/>
            <p:nvPr/>
          </p:nvSpPr>
          <p:spPr>
            <a:xfrm>
              <a:off x="1153232" y="1882732"/>
              <a:ext cx="468653" cy="37628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3" name="四角形"/>
            <p:cNvSpPr/>
            <p:nvPr/>
          </p:nvSpPr>
          <p:spPr>
            <a:xfrm>
              <a:off x="0" y="0"/>
              <a:ext cx="2775117" cy="200619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4" name="四角形"/>
            <p:cNvSpPr/>
            <p:nvPr/>
          </p:nvSpPr>
          <p:spPr>
            <a:xfrm>
              <a:off x="178687" y="196842"/>
              <a:ext cx="2417743" cy="161251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5" name="四角形"/>
            <p:cNvSpPr/>
            <p:nvPr/>
          </p:nvSpPr>
          <p:spPr>
            <a:xfrm>
              <a:off x="691988" y="2119376"/>
              <a:ext cx="1391141" cy="28279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64" name="グループ"/>
          <p:cNvGrpSpPr/>
          <p:nvPr/>
        </p:nvGrpSpPr>
        <p:grpSpPr>
          <a:xfrm>
            <a:off x="5671055" y="1444276"/>
            <a:ext cx="1270481" cy="2386043"/>
            <a:chOff x="0" y="0"/>
            <a:chExt cx="1270480" cy="2386042"/>
          </a:xfrm>
        </p:grpSpPr>
        <p:sp>
          <p:nvSpPr>
            <p:cNvPr id="357" name="円形"/>
            <p:cNvSpPr/>
            <p:nvPr/>
          </p:nvSpPr>
          <p:spPr>
            <a:xfrm>
              <a:off x="480" y="0"/>
              <a:ext cx="1270001" cy="1270000"/>
            </a:xfrm>
            <a:prstGeom prst="ellipse">
              <a:avLst/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8" name="角丸四角形"/>
            <p:cNvSpPr/>
            <p:nvPr/>
          </p:nvSpPr>
          <p:spPr>
            <a:xfrm>
              <a:off x="0" y="1268442"/>
              <a:ext cx="1270000" cy="1117601"/>
            </a:xfrm>
            <a:prstGeom prst="roundRect">
              <a:avLst>
                <a:gd name="adj" fmla="val 17045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361" name="グループ"/>
            <p:cNvGrpSpPr/>
            <p:nvPr/>
          </p:nvGrpSpPr>
          <p:grpSpPr>
            <a:xfrm>
              <a:off x="679181" y="359533"/>
              <a:ext cx="550934" cy="550934"/>
              <a:chOff x="0" y="0"/>
              <a:chExt cx="550932" cy="550932"/>
            </a:xfrm>
          </p:grpSpPr>
          <p:sp>
            <p:nvSpPr>
              <p:cNvPr id="359" name="円形"/>
              <p:cNvSpPr/>
              <p:nvPr/>
            </p:nvSpPr>
            <p:spPr>
              <a:xfrm>
                <a:off x="0" y="0"/>
                <a:ext cx="550933" cy="55093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0" name="円形"/>
              <p:cNvSpPr/>
              <p:nvPr/>
            </p:nvSpPr>
            <p:spPr>
              <a:xfrm>
                <a:off x="127000" y="127000"/>
                <a:ext cx="296933" cy="29693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62" name="円形"/>
            <p:cNvSpPr/>
            <p:nvPr/>
          </p:nvSpPr>
          <p:spPr>
            <a:xfrm>
              <a:off x="100839" y="359533"/>
              <a:ext cx="550933" cy="5509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3" name="円形"/>
            <p:cNvSpPr/>
            <p:nvPr/>
          </p:nvSpPr>
          <p:spPr>
            <a:xfrm>
              <a:off x="227839" y="486533"/>
              <a:ext cx="296933" cy="2969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365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82727" y="5348825"/>
            <a:ext cx="1986513" cy="1860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5888" y="70315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四角形"/>
          <p:cNvSpPr/>
          <p:nvPr/>
        </p:nvSpPr>
        <p:spPr>
          <a:xfrm rot="16200000">
            <a:off x="7399933" y="8575670"/>
            <a:ext cx="267098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1" name="四角形"/>
          <p:cNvSpPr/>
          <p:nvPr/>
        </p:nvSpPr>
        <p:spPr>
          <a:xfrm rot="16200000">
            <a:off x="7244994" y="78658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2" name="角丸四角形"/>
          <p:cNvSpPr/>
          <p:nvPr/>
        </p:nvSpPr>
        <p:spPr>
          <a:xfrm rot="16200000">
            <a:off x="8286301" y="748484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2" name="接続の線"/>
          <p:cNvSpPr/>
          <p:nvPr/>
        </p:nvSpPr>
        <p:spPr>
          <a:xfrm>
            <a:off x="9203329" y="6360268"/>
            <a:ext cx="1457510" cy="1442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0661" y="16532"/>
                  <a:pt x="17861" y="9332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7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8868258" y="4117527"/>
            <a:ext cx="4055716" cy="2242854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コンピューターと人"/>
          <p:cNvSpPr txBox="1"/>
          <p:nvPr/>
        </p:nvSpPr>
        <p:spPr>
          <a:xfrm>
            <a:off x="629427" y="288730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7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コンピューターと人</a:t>
            </a:r>
          </a:p>
        </p:txBody>
      </p:sp>
      <p:sp>
        <p:nvSpPr>
          <p:cNvPr id="403" name="接続の線"/>
          <p:cNvSpPr/>
          <p:nvPr/>
        </p:nvSpPr>
        <p:spPr>
          <a:xfrm>
            <a:off x="1557275" y="6277913"/>
            <a:ext cx="1955280" cy="1737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57" h="20901" fill="norm" stroke="1" extrusionOk="0">
                <a:moveTo>
                  <a:pt x="18457" y="20845"/>
                </a:moveTo>
                <a:cubicBezTo>
                  <a:pt x="2453" y="21600"/>
                  <a:pt x="-3143" y="14652"/>
                  <a:pt x="1668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79" name="グループ"/>
          <p:cNvGrpSpPr/>
          <p:nvPr/>
        </p:nvGrpSpPr>
        <p:grpSpPr>
          <a:xfrm>
            <a:off x="3259077" y="7743990"/>
            <a:ext cx="1333233" cy="690548"/>
            <a:chOff x="0" y="0"/>
            <a:chExt cx="1333232" cy="690547"/>
          </a:xfrm>
        </p:grpSpPr>
        <p:sp>
          <p:nvSpPr>
            <p:cNvPr id="377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8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84" name="グループ"/>
          <p:cNvGrpSpPr/>
          <p:nvPr/>
        </p:nvGrpSpPr>
        <p:grpSpPr>
          <a:xfrm>
            <a:off x="782881" y="4271709"/>
            <a:ext cx="2775118" cy="2402168"/>
            <a:chOff x="0" y="0"/>
            <a:chExt cx="2775116" cy="2402166"/>
          </a:xfrm>
        </p:grpSpPr>
        <p:sp>
          <p:nvSpPr>
            <p:cNvPr id="380" name="四角形"/>
            <p:cNvSpPr/>
            <p:nvPr/>
          </p:nvSpPr>
          <p:spPr>
            <a:xfrm>
              <a:off x="1153232" y="1882732"/>
              <a:ext cx="468653" cy="37628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1" name="四角形"/>
            <p:cNvSpPr/>
            <p:nvPr/>
          </p:nvSpPr>
          <p:spPr>
            <a:xfrm>
              <a:off x="0" y="0"/>
              <a:ext cx="2775117" cy="200619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2" name="四角形"/>
            <p:cNvSpPr/>
            <p:nvPr/>
          </p:nvSpPr>
          <p:spPr>
            <a:xfrm>
              <a:off x="178687" y="196842"/>
              <a:ext cx="2417743" cy="161251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3" name="四角形"/>
            <p:cNvSpPr/>
            <p:nvPr/>
          </p:nvSpPr>
          <p:spPr>
            <a:xfrm>
              <a:off x="691988" y="2119376"/>
              <a:ext cx="1391141" cy="28279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85" name="ディスプレイ…"/>
          <p:cNvSpPr txBox="1"/>
          <p:nvPr/>
        </p:nvSpPr>
        <p:spPr>
          <a:xfrm>
            <a:off x="126437" y="8438932"/>
            <a:ext cx="2959101" cy="1117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ディスプレイ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プリンターなど</a:t>
            </a:r>
          </a:p>
        </p:txBody>
      </p:sp>
      <p:sp>
        <p:nvSpPr>
          <p:cNvPr id="386" name="キーボード…"/>
          <p:cNvSpPr txBox="1"/>
          <p:nvPr/>
        </p:nvSpPr>
        <p:spPr>
          <a:xfrm>
            <a:off x="10260190" y="8123578"/>
            <a:ext cx="21463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キーボード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マウスなど</a:t>
            </a:r>
          </a:p>
        </p:txBody>
      </p:sp>
      <p:grpSp>
        <p:nvGrpSpPr>
          <p:cNvPr id="394" name="グループ"/>
          <p:cNvGrpSpPr/>
          <p:nvPr/>
        </p:nvGrpSpPr>
        <p:grpSpPr>
          <a:xfrm>
            <a:off x="5671055" y="1444276"/>
            <a:ext cx="1270481" cy="2386043"/>
            <a:chOff x="0" y="0"/>
            <a:chExt cx="1270480" cy="2386042"/>
          </a:xfrm>
        </p:grpSpPr>
        <p:sp>
          <p:nvSpPr>
            <p:cNvPr id="387" name="円形"/>
            <p:cNvSpPr/>
            <p:nvPr/>
          </p:nvSpPr>
          <p:spPr>
            <a:xfrm>
              <a:off x="480" y="0"/>
              <a:ext cx="1270001" cy="1270000"/>
            </a:xfrm>
            <a:prstGeom prst="ellipse">
              <a:avLst/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8" name="角丸四角形"/>
            <p:cNvSpPr/>
            <p:nvPr/>
          </p:nvSpPr>
          <p:spPr>
            <a:xfrm>
              <a:off x="0" y="1268442"/>
              <a:ext cx="1270000" cy="1117601"/>
            </a:xfrm>
            <a:prstGeom prst="roundRect">
              <a:avLst>
                <a:gd name="adj" fmla="val 17045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391" name="グループ"/>
            <p:cNvGrpSpPr/>
            <p:nvPr/>
          </p:nvGrpSpPr>
          <p:grpSpPr>
            <a:xfrm>
              <a:off x="679181" y="359533"/>
              <a:ext cx="550934" cy="550934"/>
              <a:chOff x="0" y="0"/>
              <a:chExt cx="550932" cy="550932"/>
            </a:xfrm>
          </p:grpSpPr>
          <p:sp>
            <p:nvSpPr>
              <p:cNvPr id="389" name="円形"/>
              <p:cNvSpPr/>
              <p:nvPr/>
            </p:nvSpPr>
            <p:spPr>
              <a:xfrm>
                <a:off x="0" y="0"/>
                <a:ext cx="550933" cy="55093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0" name="円形"/>
              <p:cNvSpPr/>
              <p:nvPr/>
            </p:nvSpPr>
            <p:spPr>
              <a:xfrm>
                <a:off x="127000" y="127000"/>
                <a:ext cx="296933" cy="29693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92" name="円形"/>
            <p:cNvSpPr/>
            <p:nvPr/>
          </p:nvSpPr>
          <p:spPr>
            <a:xfrm>
              <a:off x="100839" y="359533"/>
              <a:ext cx="550933" cy="5509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3" name="円形"/>
            <p:cNvSpPr/>
            <p:nvPr/>
          </p:nvSpPr>
          <p:spPr>
            <a:xfrm>
              <a:off x="227839" y="486533"/>
              <a:ext cx="296933" cy="2969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04" name="接続の線"/>
          <p:cNvSpPr/>
          <p:nvPr/>
        </p:nvSpPr>
        <p:spPr>
          <a:xfrm>
            <a:off x="3744030" y="5221369"/>
            <a:ext cx="1270653" cy="1476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90" h="21600" fill="norm" stroke="1" extrusionOk="0">
                <a:moveTo>
                  <a:pt x="19890" y="21600"/>
                </a:moveTo>
                <a:cubicBezTo>
                  <a:pt x="4793" y="21177"/>
                  <a:pt x="-1710" y="13977"/>
                  <a:pt x="382" y="0"/>
                </a:cubicBezTo>
              </a:path>
            </a:pathLst>
          </a:custGeom>
          <a:ln w="1651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05" name="接続の線"/>
          <p:cNvSpPr/>
          <p:nvPr/>
        </p:nvSpPr>
        <p:spPr>
          <a:xfrm>
            <a:off x="3756366" y="3159500"/>
            <a:ext cx="1406794" cy="1248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19863" fill="norm" stroke="1" extrusionOk="0">
                <a:moveTo>
                  <a:pt x="0" y="19863"/>
                </a:moveTo>
                <a:cubicBezTo>
                  <a:pt x="-40" y="4752"/>
                  <a:pt x="7147" y="-1737"/>
                  <a:pt x="21560" y="396"/>
                </a:cubicBezTo>
              </a:path>
            </a:pathLst>
          </a:custGeom>
          <a:ln w="1651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06" name="接続の線"/>
          <p:cNvSpPr/>
          <p:nvPr/>
        </p:nvSpPr>
        <p:spPr>
          <a:xfrm>
            <a:off x="7381367" y="3035093"/>
            <a:ext cx="1251072" cy="1558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17" h="21600" fill="norm" stroke="1" extrusionOk="0">
                <a:moveTo>
                  <a:pt x="0" y="0"/>
                </a:moveTo>
                <a:cubicBezTo>
                  <a:pt x="15240" y="1075"/>
                  <a:pt x="21600" y="8275"/>
                  <a:pt x="19080" y="21600"/>
                </a:cubicBezTo>
              </a:path>
            </a:pathLst>
          </a:custGeom>
          <a:ln w="1651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07" name="接続の線"/>
          <p:cNvSpPr/>
          <p:nvPr/>
        </p:nvSpPr>
        <p:spPr>
          <a:xfrm>
            <a:off x="7649912" y="5232241"/>
            <a:ext cx="1174726" cy="1234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97" h="20401" fill="norm" stroke="1" extrusionOk="0">
                <a:moveTo>
                  <a:pt x="19209" y="0"/>
                </a:moveTo>
                <a:cubicBezTo>
                  <a:pt x="21600" y="14858"/>
                  <a:pt x="15197" y="21600"/>
                  <a:pt x="0" y="20227"/>
                </a:cubicBezTo>
              </a:path>
            </a:pathLst>
          </a:custGeom>
          <a:ln w="1651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99" name="そうさする"/>
          <p:cNvSpPr txBox="1"/>
          <p:nvPr/>
        </p:nvSpPr>
        <p:spPr>
          <a:xfrm>
            <a:off x="8084257" y="2045812"/>
            <a:ext cx="2146301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そうさする</a:t>
            </a:r>
          </a:p>
        </p:txBody>
      </p:sp>
      <p:sp>
        <p:nvSpPr>
          <p:cNvPr id="400" name="みる"/>
          <p:cNvSpPr txBox="1"/>
          <p:nvPr/>
        </p:nvSpPr>
        <p:spPr>
          <a:xfrm>
            <a:off x="3046591" y="2062568"/>
            <a:ext cx="927101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みる</a:t>
            </a:r>
          </a:p>
        </p:txBody>
      </p:sp>
      <p:pic>
        <p:nvPicPr>
          <p:cNvPr id="401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82727" y="5348825"/>
            <a:ext cx="1986513" cy="1860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5888" y="70315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四角形"/>
          <p:cNvSpPr/>
          <p:nvPr/>
        </p:nvSpPr>
        <p:spPr>
          <a:xfrm rot="16200000">
            <a:off x="7399933" y="8575670"/>
            <a:ext cx="267098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1" name="四角形"/>
          <p:cNvSpPr/>
          <p:nvPr/>
        </p:nvSpPr>
        <p:spPr>
          <a:xfrm rot="16200000">
            <a:off x="7244994" y="78658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2" name="角丸四角形"/>
          <p:cNvSpPr/>
          <p:nvPr/>
        </p:nvSpPr>
        <p:spPr>
          <a:xfrm rot="16200000">
            <a:off x="8286301" y="748484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4" name="接続の線"/>
          <p:cNvSpPr/>
          <p:nvPr/>
        </p:nvSpPr>
        <p:spPr>
          <a:xfrm>
            <a:off x="9203329" y="6360268"/>
            <a:ext cx="1457510" cy="1442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0661" y="16532"/>
                  <a:pt x="17861" y="9332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41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8868258" y="4117527"/>
            <a:ext cx="4055716" cy="2242854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コンピューターと人"/>
          <p:cNvSpPr txBox="1"/>
          <p:nvPr/>
        </p:nvSpPr>
        <p:spPr>
          <a:xfrm>
            <a:off x="629427" y="288730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7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コンピューターと人</a:t>
            </a:r>
          </a:p>
        </p:txBody>
      </p:sp>
      <p:sp>
        <p:nvSpPr>
          <p:cNvPr id="445" name="接続の線"/>
          <p:cNvSpPr/>
          <p:nvPr/>
        </p:nvSpPr>
        <p:spPr>
          <a:xfrm>
            <a:off x="1557275" y="6277913"/>
            <a:ext cx="1955280" cy="1737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57" h="20901" fill="norm" stroke="1" extrusionOk="0">
                <a:moveTo>
                  <a:pt x="18457" y="20845"/>
                </a:moveTo>
                <a:cubicBezTo>
                  <a:pt x="2453" y="21600"/>
                  <a:pt x="-3143" y="14652"/>
                  <a:pt x="1668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419" name="グループ"/>
          <p:cNvGrpSpPr/>
          <p:nvPr/>
        </p:nvGrpSpPr>
        <p:grpSpPr>
          <a:xfrm>
            <a:off x="3259077" y="7743990"/>
            <a:ext cx="1333233" cy="690548"/>
            <a:chOff x="0" y="0"/>
            <a:chExt cx="1333232" cy="690547"/>
          </a:xfrm>
        </p:grpSpPr>
        <p:sp>
          <p:nvSpPr>
            <p:cNvPr id="417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8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424" name="グループ"/>
          <p:cNvGrpSpPr/>
          <p:nvPr/>
        </p:nvGrpSpPr>
        <p:grpSpPr>
          <a:xfrm>
            <a:off x="782881" y="4271709"/>
            <a:ext cx="2775118" cy="2402168"/>
            <a:chOff x="0" y="0"/>
            <a:chExt cx="2775116" cy="2402166"/>
          </a:xfrm>
        </p:grpSpPr>
        <p:sp>
          <p:nvSpPr>
            <p:cNvPr id="420" name="四角形"/>
            <p:cNvSpPr/>
            <p:nvPr/>
          </p:nvSpPr>
          <p:spPr>
            <a:xfrm>
              <a:off x="1153232" y="1882732"/>
              <a:ext cx="468653" cy="37628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1" name="四角形"/>
            <p:cNvSpPr/>
            <p:nvPr/>
          </p:nvSpPr>
          <p:spPr>
            <a:xfrm>
              <a:off x="0" y="0"/>
              <a:ext cx="2775117" cy="200619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2" name="四角形"/>
            <p:cNvSpPr/>
            <p:nvPr/>
          </p:nvSpPr>
          <p:spPr>
            <a:xfrm>
              <a:off x="178687" y="196842"/>
              <a:ext cx="2417743" cy="161251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3" name="四角形"/>
            <p:cNvSpPr/>
            <p:nvPr/>
          </p:nvSpPr>
          <p:spPr>
            <a:xfrm>
              <a:off x="691988" y="2119376"/>
              <a:ext cx="1391141" cy="28279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25" name="入力装置"/>
          <p:cNvSpPr txBox="1"/>
          <p:nvPr/>
        </p:nvSpPr>
        <p:spPr>
          <a:xfrm>
            <a:off x="9594341" y="3276370"/>
            <a:ext cx="2603501" cy="7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900"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入力装置</a:t>
            </a:r>
          </a:p>
        </p:txBody>
      </p:sp>
      <p:sp>
        <p:nvSpPr>
          <p:cNvPr id="426" name="出力装置"/>
          <p:cNvSpPr txBox="1"/>
          <p:nvPr/>
        </p:nvSpPr>
        <p:spPr>
          <a:xfrm>
            <a:off x="868689" y="3276370"/>
            <a:ext cx="2603501" cy="7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900"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出力装置</a:t>
            </a:r>
          </a:p>
        </p:txBody>
      </p:sp>
      <p:sp>
        <p:nvSpPr>
          <p:cNvPr id="427" name="ディスプレイ…"/>
          <p:cNvSpPr txBox="1"/>
          <p:nvPr/>
        </p:nvSpPr>
        <p:spPr>
          <a:xfrm>
            <a:off x="126437" y="8438932"/>
            <a:ext cx="2959101" cy="1117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ディスプレイ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プリンターなど</a:t>
            </a:r>
          </a:p>
        </p:txBody>
      </p:sp>
      <p:sp>
        <p:nvSpPr>
          <p:cNvPr id="428" name="キーボード…"/>
          <p:cNvSpPr txBox="1"/>
          <p:nvPr/>
        </p:nvSpPr>
        <p:spPr>
          <a:xfrm>
            <a:off x="10260190" y="8123578"/>
            <a:ext cx="21463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キーボード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マウスなど</a:t>
            </a:r>
          </a:p>
        </p:txBody>
      </p:sp>
      <p:grpSp>
        <p:nvGrpSpPr>
          <p:cNvPr id="436" name="グループ"/>
          <p:cNvGrpSpPr/>
          <p:nvPr/>
        </p:nvGrpSpPr>
        <p:grpSpPr>
          <a:xfrm>
            <a:off x="5671055" y="1444276"/>
            <a:ext cx="1270481" cy="2386043"/>
            <a:chOff x="0" y="0"/>
            <a:chExt cx="1270480" cy="2386042"/>
          </a:xfrm>
        </p:grpSpPr>
        <p:sp>
          <p:nvSpPr>
            <p:cNvPr id="429" name="円形"/>
            <p:cNvSpPr/>
            <p:nvPr/>
          </p:nvSpPr>
          <p:spPr>
            <a:xfrm>
              <a:off x="480" y="0"/>
              <a:ext cx="1270001" cy="1270000"/>
            </a:xfrm>
            <a:prstGeom prst="ellipse">
              <a:avLst/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0" name="角丸四角形"/>
            <p:cNvSpPr/>
            <p:nvPr/>
          </p:nvSpPr>
          <p:spPr>
            <a:xfrm>
              <a:off x="0" y="1268442"/>
              <a:ext cx="1270000" cy="1117601"/>
            </a:xfrm>
            <a:prstGeom prst="roundRect">
              <a:avLst>
                <a:gd name="adj" fmla="val 17045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433" name="グループ"/>
            <p:cNvGrpSpPr/>
            <p:nvPr/>
          </p:nvGrpSpPr>
          <p:grpSpPr>
            <a:xfrm>
              <a:off x="679181" y="359533"/>
              <a:ext cx="550934" cy="550934"/>
              <a:chOff x="0" y="0"/>
              <a:chExt cx="550932" cy="550932"/>
            </a:xfrm>
          </p:grpSpPr>
          <p:sp>
            <p:nvSpPr>
              <p:cNvPr id="431" name="円形"/>
              <p:cNvSpPr/>
              <p:nvPr/>
            </p:nvSpPr>
            <p:spPr>
              <a:xfrm>
                <a:off x="0" y="0"/>
                <a:ext cx="550933" cy="55093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32" name="円形"/>
              <p:cNvSpPr/>
              <p:nvPr/>
            </p:nvSpPr>
            <p:spPr>
              <a:xfrm>
                <a:off x="127000" y="127000"/>
                <a:ext cx="296933" cy="29693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434" name="円形"/>
            <p:cNvSpPr/>
            <p:nvPr/>
          </p:nvSpPr>
          <p:spPr>
            <a:xfrm>
              <a:off x="100839" y="359533"/>
              <a:ext cx="550933" cy="5509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5" name="円形"/>
            <p:cNvSpPr/>
            <p:nvPr/>
          </p:nvSpPr>
          <p:spPr>
            <a:xfrm>
              <a:off x="227839" y="486533"/>
              <a:ext cx="296933" cy="29693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46" name="接続の線"/>
          <p:cNvSpPr/>
          <p:nvPr/>
        </p:nvSpPr>
        <p:spPr>
          <a:xfrm>
            <a:off x="3744030" y="5221369"/>
            <a:ext cx="1270653" cy="1476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90" h="21600" fill="norm" stroke="1" extrusionOk="0">
                <a:moveTo>
                  <a:pt x="19890" y="21600"/>
                </a:moveTo>
                <a:cubicBezTo>
                  <a:pt x="4793" y="21177"/>
                  <a:pt x="-1710" y="13977"/>
                  <a:pt x="382" y="0"/>
                </a:cubicBezTo>
              </a:path>
            </a:pathLst>
          </a:custGeom>
          <a:ln w="1651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47" name="接続の線"/>
          <p:cNvSpPr/>
          <p:nvPr/>
        </p:nvSpPr>
        <p:spPr>
          <a:xfrm>
            <a:off x="3756366" y="3159500"/>
            <a:ext cx="1406794" cy="1248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19863" fill="norm" stroke="1" extrusionOk="0">
                <a:moveTo>
                  <a:pt x="0" y="19863"/>
                </a:moveTo>
                <a:cubicBezTo>
                  <a:pt x="-40" y="4752"/>
                  <a:pt x="7147" y="-1737"/>
                  <a:pt x="21560" y="396"/>
                </a:cubicBezTo>
              </a:path>
            </a:pathLst>
          </a:custGeom>
          <a:ln w="1651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48" name="接続の線"/>
          <p:cNvSpPr/>
          <p:nvPr/>
        </p:nvSpPr>
        <p:spPr>
          <a:xfrm>
            <a:off x="7381367" y="3035093"/>
            <a:ext cx="1251072" cy="1558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17" h="21600" fill="norm" stroke="1" extrusionOk="0">
                <a:moveTo>
                  <a:pt x="0" y="0"/>
                </a:moveTo>
                <a:cubicBezTo>
                  <a:pt x="15240" y="1075"/>
                  <a:pt x="21600" y="8275"/>
                  <a:pt x="19080" y="21600"/>
                </a:cubicBezTo>
              </a:path>
            </a:pathLst>
          </a:custGeom>
          <a:ln w="1651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49" name="接続の線"/>
          <p:cNvSpPr/>
          <p:nvPr/>
        </p:nvSpPr>
        <p:spPr>
          <a:xfrm>
            <a:off x="7649912" y="5232241"/>
            <a:ext cx="1174726" cy="1234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97" h="20401" fill="norm" stroke="1" extrusionOk="0">
                <a:moveTo>
                  <a:pt x="19209" y="0"/>
                </a:moveTo>
                <a:cubicBezTo>
                  <a:pt x="21600" y="14858"/>
                  <a:pt x="15197" y="21600"/>
                  <a:pt x="0" y="20227"/>
                </a:cubicBezTo>
              </a:path>
            </a:pathLst>
          </a:custGeom>
          <a:ln w="1651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41" name="そうさする"/>
          <p:cNvSpPr txBox="1"/>
          <p:nvPr/>
        </p:nvSpPr>
        <p:spPr>
          <a:xfrm>
            <a:off x="8084257" y="2045812"/>
            <a:ext cx="2146301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そうさする</a:t>
            </a:r>
          </a:p>
        </p:txBody>
      </p:sp>
      <p:sp>
        <p:nvSpPr>
          <p:cNvPr id="442" name="みる"/>
          <p:cNvSpPr txBox="1"/>
          <p:nvPr/>
        </p:nvSpPr>
        <p:spPr>
          <a:xfrm>
            <a:off x="3046591" y="2062568"/>
            <a:ext cx="927101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みる</a:t>
            </a:r>
          </a:p>
        </p:txBody>
      </p:sp>
      <p:pic>
        <p:nvPicPr>
          <p:cNvPr id="443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82727" y="5348825"/>
            <a:ext cx="1986513" cy="1860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